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14" r:id="rId2"/>
    <p:sldId id="315" r:id="rId3"/>
    <p:sldId id="317" r:id="rId4"/>
    <p:sldId id="319" r:id="rId5"/>
    <p:sldId id="320" r:id="rId6"/>
    <p:sldId id="322" r:id="rId7"/>
    <p:sldId id="324" r:id="rId8"/>
    <p:sldId id="325" r:id="rId9"/>
    <p:sldId id="327" r:id="rId10"/>
    <p:sldId id="329" r:id="rId11"/>
    <p:sldId id="330" r:id="rId12"/>
    <p:sldId id="332" r:id="rId13"/>
    <p:sldId id="334" r:id="rId14"/>
    <p:sldId id="336" r:id="rId15"/>
    <p:sldId id="337" r:id="rId16"/>
    <p:sldId id="339" r:id="rId17"/>
    <p:sldId id="341" r:id="rId18"/>
    <p:sldId id="343" r:id="rId19"/>
    <p:sldId id="344" r:id="rId20"/>
    <p:sldId id="345" r:id="rId21"/>
    <p:sldId id="347" r:id="rId22"/>
    <p:sldId id="355" r:id="rId23"/>
    <p:sldId id="3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4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72C50-8677-4193-AE1C-101D2588F290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BC07F-0B67-4619-8A15-C672AA5FA1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436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363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495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096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503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564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963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32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8590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61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6267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226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729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416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520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186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34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02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99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911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697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9A9E-6AE3-48FD-B235-F20D9C4C86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93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119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05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0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27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917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77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37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10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99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3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08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33C79A-7E1E-4A71-A439-FD4DE18A0B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2E5A39-8582-4C9D-87DE-191519B3A61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640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upload.wikimedia.org/wikipedia/commons/4/41/India_Farming.jpg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7/71/Greguss_J%C3%A1nos_S%C3%A1toros_cig%C3%A1nyok.jpg" TargetMode="External"/><Relationship Id="rId3" Type="http://schemas.openxmlformats.org/officeDocument/2006/relationships/audio" Target="../media/audio7.wav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9.png"/><Relationship Id="rId5" Type="http://schemas.openxmlformats.org/officeDocument/2006/relationships/hyperlink" Target="http://upload.wikimedia.org/wikipedia/commons/b/b8/Ogi_Shirakawa02bs3200.jpg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QMZDhdgS7Is22M&amp;tbnid=lpOjXZrdHzGxIM:&amp;ved=0CAUQjRw&amp;url=http://commons.wikimedia.org/wiki/File:Wrigley_field_720.jpg&amp;ei=3nV5U9SkKoyMqAbugoC4DA&amp;psig=AFQjCNGCt4rw6MAvotxBcPV-yEsTG8aLdw&amp;ust=1400555350251238" TargetMode="External"/><Relationship Id="rId3" Type="http://schemas.openxmlformats.org/officeDocument/2006/relationships/audio" Target="../media/audio8.wav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docid=JEAyzlmLNdl73M&amp;tbnid=x6TBW6lfMFKe8M:&amp;ved=0CAUQjRw&amp;url=http://www.geograph.org.uk/photo/1374656&amp;ei=gnV5U4uKI5WjqAbXooIY&amp;psig=AFQjCNET1pRChtfd3tLV4q2x3Jnt4GJ__A&amp;ust=1400555232738754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hyperlink" Target="http://www.google.com/url?sa=i&amp;rct=j&amp;q=&amp;esrc=s&amp;source=images&amp;cd=&amp;cad=rja&amp;uact=8&amp;docid=ci3eHTzL00hCsM&amp;tbnid=zMgVHeGpdN5NoM:&amp;ved=0CAUQjRw&amp;url=http://openclipart.org/detail/173757/glamorous-lady-dancing-by-merlin2525-173757&amp;ei=bdB6U4yNEo6VyASz8oCwAg&amp;bvm=bv.67229260,d.aWw&amp;psig=AFQjCNEqH_LkF0wwaF6OTYEkEGmpZuGjXg&amp;ust=1400644047789762" TargetMode="External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hyperlink" Target="http://www.google.com/url?sa=i&amp;rct=j&amp;q=&amp;esrc=s&amp;source=images&amp;cd=&amp;cad=rja&amp;uact=8&amp;docid=w2jbEq-uoVMXhM&amp;tbnid=GmZGA4kX0fMFgM:&amp;ved=0CAUQjRw&amp;url=http://openclipart.org/detail/154735/wrinkled-woman-by-moini&amp;ei=LdB6U56WK8uKyATYgoCgCw&amp;bvm=bv.67229260,d.aWw&amp;psig=AFQjCNGZbBybCgNn7dS-JaE6jDnK_To55g&amp;ust=1400644005925799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24.png"/><Relationship Id="rId9" Type="http://schemas.openxmlformats.org/officeDocument/2006/relationships/hyperlink" Target="http://www.google.com/url?sa=i&amp;rct=j&amp;q=&amp;esrc=s&amp;source=images&amp;cd=&amp;cad=rja&amp;uact=8&amp;docid=APh-FAOEVUwpJM&amp;tbnid=W571elts4B4UlM:&amp;ved=0CAUQjRw&amp;url=http://openclipart.org/detail/1396/girl-face-cartoon-by-gerald_g-1396&amp;ei=vdB6U6v-BNGNyATVuYKQBw&amp;bvm=bv.67229260,d.aWw&amp;psig=AFQjCNHM63aa84X2HZM32sIAEx0ljl1gHA&amp;ust=140064412758034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docid=JMn9DpT83E2QdM&amp;tbnid=KH_Z5svUCIczyM:&amp;ved=0CAUQjRw&amp;url=http://www.vectors4all.net/vectors/crew-cut-clip-art&amp;ei=dlR5U4qyCo2Oqgb034LICw&amp;psig=AFQjCNGCMXPMZHXDaxHpP0HNDXlF67OYdw&amp;ust=140054679659020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gojYwJ7h9N4xdM&amp;tbnid=406LiFPSQgB4FM:&amp;ved=0CAUQjRw&amp;url=http://openclipart.org/detail/79507/leaf-1-by-inky2010&amp;ei=_Vd5U-GjA4GDqgbcqIHwBA&amp;psig=AFQjCNGp1iZmru9s4laG948zmU7bGip5Kg&amp;ust=1400547692527430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20090529_Great_Wall_8185.jpg" TargetMode="External"/><Relationship Id="rId3" Type="http://schemas.openxmlformats.org/officeDocument/2006/relationships/audio" Target="../media/audio4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cad=rja&amp;uact=8&amp;docid=6eco2t4hTgJQHM&amp;tbnid=WAEmnPmo9XdzQM:&amp;ved=0CAUQjRw&amp;url=https://www.flickr.com/photos/ottomatic77/3304445209/&amp;ei=Nnl5U97BNJOKqga2sYGYAg&amp;psig=AFQjCNFMUExLYKv9B5LqtOBP9KSzeq3SIw&amp;ust=1400556189504597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33400" y="2667000"/>
            <a:ext cx="8305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第三册</a:t>
            </a:r>
            <a:r>
              <a:rPr lang="zh-CN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第十课</a:t>
            </a:r>
            <a:r>
              <a:rPr lang="zh-CN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补充资料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6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全城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城外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城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门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城中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市立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城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楼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城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市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书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市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古城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进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城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门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市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5029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市面上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上市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花市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台北市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长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沙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市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75504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eishing\Dropbox\meizhouhuayu\pics\310.40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028195" y="3892345"/>
            <a:ext cx="2406894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0" y="0"/>
            <a:ext cx="2209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字：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浓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680" name="AutoShape 8" descr="data:image/jpeg;base64,/9j/4AAQSkZJRgABAQAAAQABAAD/2wCEAAkGBxQTEhUUExQWFhUXFx4aGBgYGRsgHxsgHxobHx8bGBkeHiggIBwlIBwcITEhJSkrLi4uGh8zODMsNygtLi4BCgoKDg0OGxAQGzQmICY0LDQ0Ly8tLDQtLDQvLywsLCwsNSwsLywtLCwsLCwsLCwsNCwsLCwsLCwsLCwsLCwsLP/AABEIAMIBBAMBIgACEQEDEQH/xAAbAAABBQEBAAAAAAAAAAAAAAAEAQIDBQYAB//EAEAQAAECBQIDBgQEBQIGAgMAAAECEQADEiExBEEiUWEFEzJxgZEGobHwFELB0SNSYoLhcvEHM0OiwtIkkhWDsv/EABoBAAMBAQEBAAAAAAAAAAAAAAIDBAEABQb/xAA0EQABAwMCAgkDAwUBAQAAAAABAAIRAxIhMUEEURMiMnGBkaGx8GHB0TNS4QUUQmLxgiP/2gAMAwEAAhEDEQA/AMPK1hlulCntdnHtuQ5OYjkaRUxsca25lzlxycj3idPZS9h8/wBIciVNkKqSlyCD19jtE/SDbVebI2K0fY3YxAKluHsGD4sCC45bw/VaI1OkucXDBrbAm8Q6fVLKEsssEgb53BAvDUTJl1EKSfQgjzeJRfcTKXJJhGyuz1APUsHkAG97QH2j2atdgoAczn2H7wSjVmoBRIfF0v6gn6RMlCbkVH76sIy+o0ySsIcNVR6bsOkElYXazA+2YiRpyF02AsS77Fw58x84udclLXFhsD8yBtAMkSwXBIJLP+n3+kNFbUlG0kShp1IdzUeefc5gzSaiWfyqIDggOduggibw5UD/AGiGImJB/wCX0cWf0jukMaIW3pNQgKkhISQoAVP+jC0XHZytMpAqcKZlD7GIppmo5JPz+X7QitQpno+X6tHG54T2tqnMBa86aShIcWIdN3cekNI07u1+fFGS71bchlnI+XWJEzFjPLBOPSBdTA39U22BmPRatSpHJz6/vDe+04wLkN++/SMnM1ZHiLdf1aEVNUpmUeYIMYynBmUIPKPRa9K9OC4T8j+8KqbIP5fcP+sZWXMmNc9C6oZ+ImOwNzhiPWM6ITqjBBMSPRa4aiQMJb+0fvEOm1ktjUgJUC3CLEcw4H3vGbInN4TTz2hqpyhcksOUEKbQI5rXY3Cse016daj3kk/0qSkdcqce312rOzdPICxWVBlJHEQAfGxI6cJvbzhJ09ZDgkveK+WZtRdBu1yOsGGgCJ9UO+oW21KZAqKkJJUGBFB9iLCBpOn04uZbm3IgNytYHfY8mtGfMxfL76xwnTOsBaOfqit/2CK+ItOmZLVMTLpWlCmAZ3BICnIw1yOgvaKTsWWBPlKWl0FlgMT1Zqsc7k4MFz5iiMKLYF+Te0R6FSglKSC4DeE/X29ocHANhCQ2e0FuJWrlJslAAd2SkADyDmOk9q3U6CGVwtuGFzbzjIidM/lV0sf9okk9410q54e/n6wgsZuVxeP3LYDtVPJUNmdpWwpozUiUsXIUdvt4dpityDLWR1D7bPtC3Mpka+qBzh+73V3N1FVr+n+/WHqkpAumYebN1/b5iKNOnnk7hOWb5Ny/eFKZwHhWS9re+94FtgESPNYHhow73WlQsAMEK+X6nkx9Y6MpN085Rdl9PLqwN4SD/wDnzCYD/t7rpUlIw49b/KHKQkcs4N4f+Gu1/Uu0M/DBzYl+p+u3vEtwJ1SQGTCYEyxYpHtaHiYjYCHI0ZDKL9Q7+lhCzNM+Pqw9SLuI65s6rrKcqNQTlkjr97QxCWJZSuZSXY42O0SzJYSxu4F2Bv5bmGplPfJ/0be/7xocCiDGbJ6JiQzBDx3ekZCAD1/zf3he7VZKUAEPfH7kwp07/wCcf/UZ9Yy4c1gbTlNTrEXYJP8ApSTDVawVYDNc/q0IUJD2URyS1vIM0SS9OrDEACzKIJ53gpYEyykEh1WAyQVG1ttzl4cNXe12yGDeXT3hytGWchzyct6uLj94T8IkCwDlrXPsMCMvp80B6FRqnuKglIcs7XN/n5xyJqU8NILdHL9d/eJkaYl0pIs75q6jpCytKiyUpccncn1G0YajF00dIKgVqeIMA2+DsLZ6dYJOpG1N/CGD+2SOtoE1egCgHctcAMAMWPP3iZclRwHK7FQGLYHSNlpErQxjspFa4ksLqAcswSPOFRrFMouGODTZ+QD3+UMTprUy02sFrIPMWG32IlVpyV0hJ7sfZvG3MTQ2jp8+cgkVMUthTSSxTYAuNzyFsGEHaCnYEEJclTcuQBf1h405TVMIAADJ52w4h/w9okl+8RwU4ch+hLu31jWBr9EdKjTfMfPgTBrV01kAJNha79TiJBqFcAJSFKbazHZnd4sp2pRMlrQiXLwcJAvsxAz1BirmylGWhQSAUsKTcEdL/IwVWm1pCKpw9NsSNfgTU69RrYC2ARtuSX2jvx6wlKuEv4mFhfG5dobqpSrLSkAl3cOx9NjDChQSOCyrKT5cs2znEALSJhA2lSIBA9R4/mUUNYp1JcOzy7ZvjqW/WIR2ktg6Q9TKz8hnpeFmIKWdFSfV0nzH35Qp01SgbKcWVaof6ucCLNwuDaIEkY7+Xj82Ug1KgbkBJ8Kmt/dCnVLwwceIXc3/AC84YiQoA8SSNyP1SbH0aEnainhCAR5b/wC8d1JwEov4du0qVOqURjO97H+obQitTMBANIHnnyP7w2TInTX4AkJ3Uph6Hcwp7IOSZY/uJghTnQIQC4SynhL+MVzB8r+YIq+YJjlasmwKTzH7nn5gRAZKkGyJRfCnSd/6hY8oLGn1AFR7oFrE92r2sWjLGjVFTAPaYul6xTYJ6/YMdECps5NjKlnqCv8A8JgHyjo3oWnMhH0LPok03xAiapQ1MqfUxYuUsPIp+kQamemWt5cxSgCGCwH/AEBOIuE6J7BIA2eHjRDdL+kKdXadB+VNUud8ys9+PWSSTbOH9iPpeGT9ZU3EsHYpfPXl+saZGhSAOFIHJrRN3A5AdfsXhfTCdEroXHdZf8XPZkqB/wBQBI9f9oOlTlNZwWuxGfN3aLk0pGAfSFkqDEj2jjUnMKgF0CTMKnUJhOADzKv02hiZTkAipRvcMkegcxblaBD0EGzXf7a0FONE4EaKqpKQXBUoWAQP1z7mIqVEVCWahsWFPnufVovyGDH6wpISFHpC+kAGi4lobiPyqKdkVuWylLD6l4apLs1gPypAF75wfnBUmUVeFN/Ep1Yvyhs81TCBfZiSwO9IIbO4g2gTAWinJAGqG07OSwQHwEi59IeFqqBIpA2GT5t9In1VQSgXubgfrzw0JITxWFiN/wDMF1SJRSLScclVTypSqiRQDs7ebEA87ERNqlbJBCR/Sf8AuABt0ieQgkncsdhscAc9sQcZKy7MAWItf76QxxAIlHU1bpjyVfqVFTBFkjooF/IiFnrUpIpet7m7dLNn0gxUtSpYvdJY7vyyIi0eSwzwnNs/I4gW2x3IAIZtLfPxQuqdSASCF9AohsbY2hkictIppKk75fyv92MWEzhY5Ia1y/O2/lEn4ZIu7oUXDWb2gmvDcBa11otBxt+FXnUKQSUJKQz3T6bbwszVKV4Es/8AMC1jsWuIJnAE2U/lZ29Q/lEQUmyVqNQ8KiLi+Cc+RjDmCQusui7UJZgWpLEFKuaQafm3uPWIVSCUglJSrmMHnU4a/vBUlkniCg+X+v3mGqQUlwqpBw9x5MT55gQ2DhD0Npx7fPVRykTN7Wazu/TYjz5Q2Wt2FiWuUkBQ9MNDkS0nwmlXI/8AiXx0zDSU7u5Hk/8AqGxb0LwUAojSGY9k5KVEsXIN9wR6i0OTIIVxOoHmBbyIP6bQP3TAkuoHdsf46QtiL8Q3uRy2y+0dYFjaUGT7fPsiTIV+WY4/lL/JQYw0yw1l2YWJd98lvnDUWBDgjkrI/cRAqUDdVs3vb2D+kc1v1WtB0n0RB06rFLi1xnfk8cZNKag6C2ALexxECXTgm58Wx+oLehiSTPLOtL9Q45+/nHFiB1Fwy32Cm/CBV1BROMgfImOjkqS3iX8/0tHQNp5pXR1Ofp/CtVKUSBc/pES5ywWD+f6RKCTawvv/AIhVrAsGxeItNkl7HIeZNmM5PO1/aB2mLLMeV8ffnFglApc3beGS3LE2IDW3GzwbapGAFkPOAgJ5UmwS/WGpqTsQ5+cGqUbgG5++sSyUFt39fp8oYHkBaGnmquYiYXZB+UEy5Kwmq9WwOYsnb1xEYS9yYF1ZxwugndQSdMsniLCB9eeJnBCLdKuTPctBWpnsCgKAJ57Yu/28AS01liSOpA5XvHMkm46JtGmSbnHAUmnnoQhU1akpSzcRa/vAfZ3acmbNaXMSVO7b+YceWIuF9nabUaZMmakUy1qJWxqQS5ZBSQQCzk4PLeKPS/BuhRNSqXq1haCFAWctsE0lgcO++I9ahwbHsL7snyVIa4EuG6sJ6ePhOASQ7XzfofKOlvWWBuIhmzUqdSS4UWAz6uci2/MQ7ST3Bwk9YgLC0QtNMtpklRyZubAsck26nraCpqzwspNicP0y7dPeBZSztkliW5fy5vc9PnEndghv5SFbedzzhj2jCdXY3GERoU/xEvZxcPn7++tcJBqIYl7GpiOTk5PpBshyt0tYuwDX6jnbJiHWzk1lhgb9c7g487mMZ2ihodvHJdLLgpbAbzDDYn7a0OlSy9zwkfY87ZjtMFO7DN3Jv6NaGzqDZ35XDbPn0tBHGFmri3UeyQoKVMLpNn3Pna0LNlBVme3t6/vD9OkFJFg2OhyWxDzNyCNtw2Dt6HHSOJ5arnXHTtBDSJtIpUCUk4Ox5B7jMKtNLKCawcK6kGznZoaVsQWd39xm2NofpdWUlmdJPELEcsO8Z9QFzbyS4DvHzdQpkpU5CRVnNvO2NrYjluCCsBSQSAq7p5g4/wBoknhSFKSm4OwI2dncWt+sNKlAO5F2Gdtt838vkSiRKeWEiRp7JUp3RxJ3bycuLg4Ow2zHSpSHBDBr1Cou7OOh8usRS5rElIIYhxZuvVv88olXPTSVILF7/wCRz8m3O9sIOiB7CMHz/KdPQoNhaTgg3/x9vDDMSrFi+Cwe/wA2iSTqA1k1D8wGcEYNtohXpwotenIIVdvMjP2IxoO6EUYMHHsmsE1U1u7Ws3uWIznn0hFKIG5yzU56tb57RxVSwWN2B3dxsLtCkDDAhmJNyP8AVyGYJFEGHa/N0rjmR0fG+xjokQkNZKQNnCvkxFvOOjkRZ9fQfhWa5pAAAPLPyhASzt6E/XbnvCzNOGzfr+sRpkKazDHLLe8QC2MLxJcNFN+J/LSw8h9mGCcHdhzu37wxUguLl3uP269Y4yVk5z9s4/SCbajbUcEqJzl2++kTq1FILg+jQ0aekEkgnl+zw0JJZ/J9mG3niMkHRdc4pPxdsD5Q9eqCQ7C/16wpkEXLEPzx+jQBOnFQKrEAmnJb940NDiuy5yYFOrIc32bn1P3i0HaaSsAJCalEgBIcv5HlDeypBFRUA3Ozf48otfhFP/zQHDBCiLXdmz5KiimBUqinsqYLjYNFX/EvwjqEaKdP70omoTXQlRFk+KpQVdQSVWFusYD4K0i9TrUS5kxcySHXMAWsAhN+IvglgehMe4ypyp8qbKmipCwZSmAdlul23DO8YD4R+F16JDTCe+mldRCuGhJpD83uof682v8AQ06TWwAqboaQtNr/AIWlTUV6ZV2ulRd+gUN/N4zUyVQhkjO7sTjflt6xp++VJolyyzsVkfecDpfnGY1qxU12dwW+l+Xy3jz+OpNaWlqUb3uDZTdPLWBd/RNvJ2GG57x1LLFiC3F1zj3aCQgpBCQ5yygAb8x755RLMVw3Dhg72Y8wBZ7R54Jc+3nhDVvu1wgz4yWcnk59c+cBqJBINI6OzW5VM7+cEHTKQQUkDicZw2X/AE6QRr9OVpdxdj0J5vzbeDINN9jk6kBcJdgoGh3HkwUeHd8XsWxa8QI7OUg8VyDgN0azWL35fWLSRISkgAnmQSDfmb4cdIJlqIL0skZJalx15c3O8aHOLoYJRPc6k7q6ILTh+LO7XcfPy94Hmh1EG9x4lEEAFzYDqTzizdiFJ4hsxt0tYt1baG6zTKPGkNZyAASfo5/YQu+10Fcx9r55oeZJSU0qFh67+TZ+sQTtINlMXsSMX67dcQagKWkVcKgeE4L0i1wfl1hZs0Bxfla/Nr/OMJcCsLn03zODqq+RpBNVTUQRcOBdiXANjj75rOYGkqFi5JJJJtfIa/nbLws6WoMX8yBd3/mUr9faJJCgTSscY8Mx2YAXqu/O99oO8jOypvIyDLU0SQS6VG5uw5vsWO4Lm0QdytOTfyLczZ7O3zg6fpwh6gaVNxfRi+b9B8olZCkkuVB2BB5WcEBusdfuElznDrNyO5VPcrPhUCeRx5XGGjqlS6VUKDDwhvW4LffpBP4FWQpRSGdLnHJiHHodzCyiWDDOSSemOUEXghC6tUmBBCDRqws3CkZwBbDuL+cTCQQykqe+9hboDj7aCPwqFAMoBV3qSHJve4z84b+GCEgqVd/ECb8nvSWBO213gb27eSYXAiAfAhQrSX/KP7iPVrR0TK0CVkqms5xxkWyLP9I6OlqX0DP3FFd/tb7+cIklRISW6Pvaw5QavSITh2OX/e33vEmnQnITS/3tEZIC8+wzBQsuabg5x9tCaaSXPndn8vTB94PVpUO5F+d/aJZEtIIAFyfqWjLsYC5rSmabs6ZMVwpLcybdc3OBFxK+HFNdQHl/loI7R0JXJoQsoWGVLIPhUnF+WQehim7M+LaiZOpeXMTwknDjIVskvviPX4b+mmtSL6fWI1bv3jn9lYRTovDKmh32nkpu0+wlKpCZqAatyQ/kGIMUfbHZcyWk1gBI5KtuX98gs7xddvtSG2aJZC06iXTM8Q3G/pvtEzaTRoFYeFYNFT6AAy2G3QdHcecSfDKTK1EkVOLp/NYFKgOYPEenrEKpQ0xX3iuHIY58gST6HHWM7L1ffTApKSmU5qUHdbEulO7bFm3Gbivg/wCn1c13m2mNzv8AQDdeeKtlZ1JuSdvyvS5GvTKVPcYZX/8AQ/b3jNzZy5s4Ld0oIBvdlJ+jiCPizSoWE0zEy1rYy0khJO4pBuPpGJ+H5utOqly5+lX3ZNMybLroYOQqpCVBLnr+YYyPSDtwn2zhb0KJaYcqBJ9AMe8VGmBCQXYG5FRsebnr8hGsnCUo0hRSpQUUPsyQ49LW+kZk6BRaprBrrR673dhyjz+PmoG251QOpk5GyAma9KEnvFJAGGBc3GA+7He+8Ry+00FJpHCcur6ZaH/EPYKpndipIIBJQVAUpLUkl2exsNiCctFfovhtYKQZktCXYqcqIG5AYAno484VS4UQC4ZVtJlJzZf5IlM0kGgsWZj8i3SKXs/t5cmb3c85LLJ2/lIIuR5bGLTtHstemeYjUadSRYcZqXUOFk0+K4Uz7Xs8YudqWml7kg52Y5849WuafENAe3MRKTT4YMLrT1T6L0bU0IQJgWKHdId7tkEuWYt6mK/Shc91LJpZ0JO74PIcwPI8ooPh7WI75KZywEMVpqC1OoMyUJSC5L1M128o02uRJS8w6ogKUkAJSVB1GkWA5noLwjpHUaPQUW66uxJ+gSv7cmrNUyBoitIlSSUqKiQLVE/9wHpe/wCkN1pWC426Nzd7l9sY3ho1UhJSO8cpu5BvsHLdOcPROkqTQqcgJ2zY++OnSPIdw1SZhMcwXTEhQyZ6lFQp4mIcAEdXZyw8h8oina02Ck1WsBj3JbBz54gqdN05AHeIUzO+/Py84CQpCnpAUCbgF22twhs425wXROYJITG2MGQp5pfwqfmlixzZLtcY9oCSELJYsq4GLMWyx4mg1MygOlw+z7eju77wPqJPfPzuXJ9C6gHfqGNxeAEKfpGh0NMFSSpi0gj/AJgNqSxFxYJU1vJtsGJkKlLBASUm1lAMG8x1Y82aIMDKSbcI5gBwzdH6ejwPN1QKu7O/hUkFjh2bcP8A4jC06gLDVdOBn6bq0ExTMlxUAxSAfWl23fb6QuplkgbnJUBf6UnOzQOmoNYLGGGfp5iGzilRZKlJJ6/R/wB/nCyMzHiha+ckR9QhiLMopWATe4VjDAAk2GBbrBKJmxYpKXpG18vdm+URauXMskp7wUk1hibud3pTY2wXa248nT2sE3APiG5LFyAB5Y+UNEFuFdAczGe5WiqNiof3Kv1tHQEmR1UOjn5sc9cx0LtPNSuEGJKvlqcM/t8v1iJIv/n533hVzGe7eZ9dsb5iLTqBc4e5LY8jj7xEwUbiLoRZQBk9C5H2Ik0M2UiYCtaQzkAl+guIz07sBaySrVEkv+RP/sYl0PwUiYklWomkhTWCeTnY7D6RaxlAntEqqlTYXAjJWzPxPpk/9SotcgRlPifWaXUETEEy5yQGKklKZqNrkAHBAWl8EHFo53wJpUCpc6eoAVKqWgADqQgWHnGc7Qn9mEiWE6oBNgpSl4/pTsCS4cB+Uelw9XoXh9KZCpq0RVFj9FpdHrq5aUDwsCQD4RyST7sbQZJ1lKVGS/CblbPjDBhA/YOnljTAgEJKqU1E1FKEhIKiwvwsbZEdIm2IB3sIRXrOq1XPOpVVGkynTDBssp2p2mJs9XeVqSkVLlpcqN8KOQnq732yFPx0gWlpQhsBKUhgLABk7AfKLU6ibJnpKVlKVmzfzAXti4B9usD9jJlTT3XD3SCHAAZRGEk7pSwe9zbaK6/9QqPYDUzA+eK880GUZLBuq7X/ABmolPGSUpZ7WJLli1rUp/tgZXxlcOpQIwpyCP8AScjzEJ/xBNCTLB/lHoS+MD2jMol/w/xCkggCkAhwpTs58mNvKOpOD2XKp1JoAM6gLcaX4onKMupSBSSqqYyRQtA4ipLPem5fIiJes7UmcSJiKXASuWqVSfJYuU+cU/xHNpQmRLTdIZSjk1Got/RZIHRIzGt7JX3UmUikkd2kOzgskYvsbnG3OE16rqYEJJ+gWV1Wv1dShMmBcwKDmqqtw4v06c22huqRqFySFLCXewJBLEC1g/vzgPtqYtWrmJSCVGaUpA3LsAPO3vAus14RPXSoLTUxULVEWrAcs+eubOwdTJeMp72tZBH/ABL2d2cqT/EWAtAVTYixKQaldACLHctYiJtVLBWS4IBLEF3GxeLD4cJmS9YmmpCu6Qm35lLrJHWmU/mE84G02gWpDmWtyMFJf2Z4N0tcCiokOBCAXMMxISkAq51AUgMAT0ct69IvPhzshRFC1zCymXSqkpKh4QSD6hti2YqtF2bMCZ6u6WQJdIsQ5qSS1rhIFR8ms7xoP+GUwqGoJUWdGzv4/owhNdxbSJCB7gJKslfCEsB6lqIN+Mf+ouN3A25tDJvYMoBgJilZAeYLWvu5N+Q9r6lUy7Jc5LP8gWz9tAE7TCYAq4U5IqLh3t0Kbi3yjzW8Q/8AyKVTqRh0KjR2HIDd5LI6GYri6hlYffoYtuz9CiUP4dFBLgCrkPzF6sE5wIRMidYLYBJF009XwdnHRxiFTpCGNQO6aicklmS26ns4yekc55cNUb2A5aVNNSlRZKgDuC7PsCXDYLl7xBqUJYFTqpNyLscdSR05cxBdMtaq0v3gABIfbYkE8+sOQSLsM8RSU8rvexx7crQq9TC0EGIKo+6lqBJCbAOaUjiYkMopbqMnZrtBcmQlNilJcElRSDSXZqgBc1JsXx6QYdDVxJvhmJY2DtcAlnAwHtiGjTpZKVBIWebEHPNr5LYBcNgww1Roqn1mBRLNBNPhSrdJFjYj0/eIa0KVSFCtqqWxYZBvhrEC/nE8zTqSoJCUUgkpLJB+QzYYuT6CGUISupSQpY/Mptnd7EBmO+43JEbhAWM1aJlOmTloIcmlLO2Hd2D4LE2cnO0QjtLvAy5eQGIIJPK6S9o6QoutkKAL0hRSDYOBTgD5kPbAhupAYmlSCSxAUSOVgrzSMC5DZjrQmw0ajKdO05s60m3iXS5ueY9NsGOiKXogzhcwPskEdLgWe2Rs0JGz9fRCKhP+Xor6ZPIB2cb/AKjPSJpSSwOIjWxLKAG4fOTi3p9mCGD598Zfl9tEZ0UZa0daVxLg5GBb9Lj3+sWfZiuBaXwzCz3tgecV4WkDAO2PoCMWfaJNPPoNT2GfVvbb1EFTcA4SmMe1rpCWeCSx5g+wBHs+IG+LtClJSlCQCxJUzkPlibh4skUqBII3Nt4g+I1FKlFXhLEeTC36R6kWjBVN0lZrRatZSqUzCUoJSGNklIIAUUpKrkuaQCQSLF4fMm0psWLxGdUpU6YtmSUyqc8TFaXxYOG6MbmLbtzRgICgNiTAES5MaYasR2zNmTl91LPFbiLsgEEhi7Ooj5KezA2em1LhKUJMsUhgACAGICVEmygQU3G1toA7HWkzlFSQeG9y9jiwcttbdXraSF92pSES1Kd6Qk3csVAYs7K9VYYA7Vz1YSxvhZ/tTsubrNWUBghakS+9DUpJpAVm7Xx9S0P7WkSJ/Z6lyz3aA/4aWSQAhK6SopwqYsJrUtnJXd2jW63VGTppnehlqQQlAzLSwrUpjwqSk8KcuQWw/lvbhVKOmlOwRIS7YdRUo/JUU8OSWQREJT6hJjlhJPmqmKE+ZUauB7kVITLKqfRaLdY9H7GUmhMtYCgWsdiwLj2sRbGcxi9P2YvVaCQNMErnSpk4zJTgLImqlJRMQD4kDuqFHKaXNrxuJ2iWEJqSmVw3qAqyxCUeJy1iSAWBJGYXxjLmgD/i55vZ0axXxjpzpZs6Y/HNFMnmykjvJnRkvLB3KyR4YyvZniIZ+A2Z90sAOcei/FPw8dXLMxFKp8slgDdSGAo6lkpUMAlSrCqMn8PaJcqXN1hS3dcEoKsTNV+YDP8ADDq6Ko5GD4WoCy2cjBWU3nR2owrvTaZWm00pClS0rOpWpSVKpKSmXJAlpUx/ice/NQceI6SXI06XE2WZkwkqdRmKfnTWAkAXsMCjFQjzrtDUUabRqZz3s+YQcK4pIdTF/wAhHpFkjtmVMkpUtQqN1ynUx4aXCmta1HFkkEWah2V0QUZ8QGSiUru5ZBK6SBMJYioj86rVAWt55aT4J7NR+GVMmfmmOgYLItnqSrZrC+0ZudqF6laJaQHVMLEBIuTkskWA57R6JI0YSiUA6Ak0qCPzJy7lw72Lj8zPe83EvAaG802mBoSj5c2Wp0h0hgaWII8wLcnbq52iQy0k0lSiWdPEBa9z6gW6GIpunRvUn+oEBmSLAD9Xzjk3Sy1JesqCDYkkAfLA8rPnp5cDUJBptALgVaafWEGl0UAZJbazP1tfObEwPr9GDUpLl77uCxbwsxvY35w1QlioFnw9Qu9NnzuQxvY4gafokpPAul2GWAIBd1F3BAAN9zfMAGZkYWUwCcGPZSI1ZU10g3ycYZSQQDkHaHytQRcEl1M6LpfyvvvtbEPnKlKpE0JDBgqwcG5BUCxxh8kWiSaErdlFlFqbMHtcMTv0ZvcyWz1hCMvYdRlByHWtdiANlnGLDh2d+L5xHO1SHpYg+HiULF+Q6va23SF1cqWCnhWHBPgJD2Lq5bYHPEPlLSKChIUHIC2ULs+QKXwS5bN40jcIozMYUU2sHhXY8JY2DAnI5/zD6CIVharmmxupjgmzPcMHe3LfJCddLTwUtuKTU5SxJcHDWL32F4eJgWkqqDZpKU42Ch9TkdY0YyQiY6OsRCFl6UuC6lJyALG5YOHJy2IhTLmoUqqt38RICcciGL24Ts20GSq2AQliAoOEcPQhZcm21sJZ7iJhPUKZc1IVssuP5SXpLpIzd284K4j6o+neMkAj1VVrEhRDywQAyeNKWGw4gSc5e8LF8wUApC1EEfkUWfqwIf8AxCxwrN3CX/c0d2p0kh7Kzs464/xBUtIyc7ti+/lf5xXS0monh97uOhtu32YIUWAIAeptvffnuNheI3AmMqENcYkosgEFnP0Prj3hkodLdAPp6/KGTHNqQ4YXZyHuHcE/P5wxcpRdRLBO+Aw5uSKWf1aMtTCJwNUk2YqWoKQXe1PNg5VyGw81CDfiWdXo5E1OFyk/QHEZ74d1nfzJs0EhCFd2ixuAAVKyMkpH9saXtTTiboSlJ4pCttvzN5UKHtHocO4gmmeSc10YOy8/0YUkTSlQC1FNyOEXZzuS5Dcmfy12v0kggd7MmTF0uKikIGz0AgDNnHzjLJrlFKlEFwFJKbMeXQh29/KKvtXVrlrUFhaVKOCC/QpIACiG3foW4TZStITXl0q103ZtFa01EhNNW3iKuIAtYKIzZze5h4R3kpklQSLEKQTVe5JCjyux2Aaxi10Uvu5SKklayQSlAHDZuEKsWDAnn8k1SkM6wUYfCQLixY1cibbli8QvrXVCB4eCTTquvLFW9opUpKpZ3SbNTxKDAcWPyj2xiMnpNMdTqVoATMTL05CSXAdMmhJByHPFycRs5sk93MKWUkpUUsoEOkEixZgSlJ/N12jN/wDDksqdMcA1oDkE243GC20VUSbHJlRrist2XKVMnaeWg0qUukkKbhJcuegqPkBHqRUlSrhRKnqLuwbhuTi5B+eIyXwZ2Sj8XPQoVd0FpHIgqCCfa23jPKNnJld25exSEJSShrC4GFC92bk2XgOKqy+0bD3ShUyWgZTu6qDJBDFzTYJbAUUm5tz3jz3401Hdz5cpJNCkmar+pU1a1OWzakDpGt7Y7UMmVMmBhS9LHhKiGBpBF8WLtvGT1OuXK0uimGVKVO7tSZc5aVFUtCVfw2FVCiAqylJJTZjyLg2xLj3fdE0OumFV/FSaBI0/5pMrjHJcxRmLSdnTUlP9sVmhk1Jfl+8PmyVTFvuUqUSf6UqUfVgfWFSuiUsN4gAPUu46MD8o9A6QEwYdlWvwqn/5VabplglRu1+HINncj3j0WVqUkh1EhQsSFBnBBNuEWqF3FjytkvgfRJTpyV2VNU4LZCHASHYMS6iSbsMXMaDUadSQCXUHNwS4G58Ra7hju5B5+dxEOqdy08OKsO0KsJ2oPeJsmkkJK6jjGAOTlv6rANCyaCyWBSMLdSqqkgEGpJFsdGuOYWhmhQV3jLCSDwpcAkeG5dNjtVnMEykm5SyUnhIYkMXtTZPIdLxMcYKFjww2P157KOdpGWpQXUUl6agxYh01MfCzNa7h8wbpjNqKVGlNqUKt5sAGdiQd+HABgGVpySppiAvI/p8ks2CWVdqjzuq5LrCyApYuaytIycAcJy/5nZJOA5OzuqKjMSPNFTUmZUitN3SU4Jy4A/LjD775iKXKCGJWQUm18B7cTuS9V94k79EsssKFTEKps7sKik5dsAHc9HydSJlIBmKLNU6mI4gOJ6mLPdms13hcEBKaCW50+b/Cop0pIJWJlwWcKLjIJbFWSQbhw18kjQ+IomEpNkgWKSX8JsRt7dISbOZFXeUpUHPiJu5NNwAGILAEYw1wtEjCgbgvUD4sA5yeTFhT1jodqCuLXx1Sn6llJLcOUlKx4bY4TUriuwawxaO70Sk0pWl02IUFCwDEspjzDAtBS+0palpRMAUCRxcyz3bHR2BYNESUKRxJmKoVskhrOAHA5EuB6RwdOHCPusBDza8R7FRjtcKUoLlcIUQ5SxIDvs+1XT1eIpwSsVJZUriBcuUWB8JS/E2LN6WJ0Wolg0vcEhLAPa/icuQCbMHcjd4A1ej4nCwg8qqSsOFMAQBU/mPM2ggBOEXRAEW4Uqu1pViakOAaSUDbcEq+RaFgeb2wZTJVJJLA8C6cjcKuVdbeQjoO0/tTAP8AX1VxNWQlLMWNwTjqCz+l3fGILWLEJKkdUvVgv+rZ9IBmTCFC4AvjbNxffz5wVLVa42LOz9L42/xEh0ELymFxFuqmlS2AquBzth8tv+8UPxVr3SnTyGM2cbX2Zy5FgkC5PIGLTXpmU/wgkqcjiJsL3NgfQDffMDdl9jGUozlzVTJyksVENSP5U34eRdvrGsgG5x8FUyBkovsXs9MmXLlS8JF1bqJNyobEm8WXZiyhc2Wf+qAQOoTdvQKPpA6i25IezM/zPK+/rDVKKJslVwEzZYu1gpVBf0J9jB0XHpQTuhY6DHNVvbUtaJISztMQAALvUyW8xaHduCvUyJLg92CuYcgkMwHPiYeQhv8AxC7eRLSFoBJlT0KUMOkEmzdWYxV/D6Fd5qFT1FSgvu8ZYkmroS1s23eLHixpPOfVNpt3K1Fg7qBJ3HLmwDM/0zAGu1gSDVcgWNN/ToxbyMSLVL2SQDtZgf36/ZpPiGWqdKUlLJWWzgsXyC77R54a3pAXaKXiAxlQFA9t610rnBS0hMs8FqXKgAcO/ETnaPPNJ2uuU9IBDvu7+YjT6jSrMtUnh4kpBIUsgLDOA4JpJsb9WyDQK7KmBhRc7AjbL8o9yi5kEJtxOBiFoPhieZetnOQoFJc5CnUkhhc3F/KNhqNUhbmwJ2IFhdzcO/i5eLFo800SZsskXSLJqaogXNIZy21sP1i/mIm2UlSrJpIdyQ+4LDo56Qmu1hdJ81gqWvEqDt6aJ89OmR4EqK5igzkMmxZg4xbdRiy+KNKn8MmkMEFIRYipNJHC5umw8mAgXswiU/dKKpirqJZKiXuKrihibPn2g/tYBaFOSVMLtdmwMApfdhch8Rhd1mgaBVkxJO6pu2Oz+4mSykgvKQXGCaTLX7s5/wBUVHbWuK5Gnkn/AKSFD1rU1+QGOVSucaXtPSAJTNlgbhSSzpBsPIgFr9Mxn+ztIiZqJQUakGYyrWZIKik52GeRhzDudkp4FoJW9lBEuSmUs0IEtg5SCwSBxAXNi/i3h3foTLIRMsLKFuTkh8nFn2F3Agw6ZKwRSCSp3Js9JS5YNZm9Byiv1SlyzUmWVkABIKl4sAgKckk4p6eZjzmkOKKm+4guT1kqSSFpZ8d5YguXZsFgxxfYRHLUUlQKTVSVU94WJIu73Qwf1c8olkalMxWwUpKeCXS7UjNiKXI4WY1J5NA/aEsKB4VNerIBNrMHAw79B5wcRhUljH4OiM02rMxLuMGzqpICdiEsR+Ulgxd4HptUEJQoBg6nqFn3IcuSQEs4uLgQqpylhKUpIJUzcItmlKU0p62G7We0SNeFcBqUo/O52yzNkc8R1pGiUGuo5AkT4juViJkwKBmSnQQl2o4mY3UAACSHcD0gUqWlUxctTFL0gkEFzUo2Nr2AOw8omXMVSoGgJIfhJCgH8IukOBd7MRaH/wD5NBQAJaagpy3eAFOAVIJLKcpLgkbeQjrSmhzKoMeiWRPl0hQWgL4jcVOGd0h6nAGLEPaHz9LUwpF97AhgXcBxZRJvzdoG1aEm1NDAKrdNiAyiOM1Ags6sN7pJ1y0qZUtNIDmYwVgXW4ficKP62jLTsg6MgyPncnTpCVUKKlTAKWWmqrLOEjIJY2INhYCF0qjKVUl1IFyK0h6lJCSEkEswd3BuYhl6wEKWFtTeYD3hwn8gfILbbvu8PRrlJSyVNvxBreJJKXy17Nm4vBFsrS27qbfVWsvupzHwqIBbzuCDhw3yxvEU7TqQKipJRVY0k4uAWOLEndz1gXWS1MVJcfsA4pLEFIJ/7fWGdn6xWFS1UuzBi1wOMgPs+9+bElAa5uQcclOKTqfXaZHL8IvRahJTjf8AImoe5OenlHQPr+ylzFVApSLsHwCpRDuc32tCwd9NM6WhujJs8EEqF28RBPNva99olSQzgNu7EAbnP05jeBysA1NS9mbNmfJDnLedhBSZlrhhjwuWw7EuN/8AETu0U1kNiPFSult2AuHGXa3R+eMwOsoNgLO/TG979N3JLQimZy58huwZ7Xcta/6Qi1gvwuzg332BQ/QnDxgalwFIqegNS78y2+7i0B9pzlGUukl6kkEuGIJIuev0iUkqdwR5+t3zbrbZ7PAGolguhRBDpUFeRcpJ+7GCaLagJWgWVBcEvxj2GNUnSqQaRPpVOvtSX9HvmAND2s5mm3FNWocXkQPr5+UXa0alPcJVKlHTol0pIqfiQSLkAXfYAAOHxGcGiVKdSZfCTkAm7mz+TF/I2ePQqAObGyfEyCFaL7RDFxxYcEmzPc73Yt9Yj1GrQpCSCamLhiKWLC53bpuIB71rWSk5dvRt/brEcpZJ4arf45u2YlNMckhzL5JH8J0mUiozL94Es9ud2yxLvjeJDKSoZUkuMNfDA7/7Yhuol4pc/wBO/wBPt4dqZAJBVLKFAMQLANzDZGL8oMc5XAiAcKP8GlJslOHBIHoxP6dIlQP84hiZVTl+djt7RJKlsL0s4uCp/lv5NGOE6lKewuMlVmoSqWp6XNyFBPM7jmwb/eGz1slbJRwjwoABbm25t7AdYuNVJSsFLMCXSxyWNt/tPm9PrOzKimiYkZesFD2AY2IF38WxA3imiZ3VdJ7iLXJ8tAcS8A3NgXLFikg3CWUDgW5xWTUd1MwaigsE7bFZvuwHIg+93oezyASVJWsH8t/CSpLkFmDEs+SXHNn4VwiYkDiAOHIGWKQPfl6RYzQyETuSl0mrUOBzcAm73LFhU7sTdjzGXiPWKUSPEwTxUuncME3OCSHbfyIbqlKXIQpSWUoqD2CjSQrcAn/mi9y7vl4Xs6ZTShUwEkkpOcYJBa9QPpT6ILBcSEFhaJlPR2hNuVcLFgRVdXIJSdwFMx5C9iTFkFJrJVsEKUpzdmY4YPY5AV0ik1elWk93QWqB/Ml6QSw2CWUbCws2INlzGSAlZTxElJB6M4UXIHnlzsTAvaIkJrdIB8lMjVioMiYUWFLgAsTsWzYOALp5QBP1SluKVEpVcAAED+V9mIAFRtu4qMO1C5jnu0/w1EcSkmkPcDmAbWYcoSdpwFMyTSm9LkXJbIBw3LaMAGqpicFW3Z3eMLOCbJTm7kVPe2AA+wzD9QmkEoBDhjd2UCbsS9n2uD6MLp9UpJSayBguopYBnJUDUTbr5XAiwlzUqFVIUFAVBADXKvEosb3FJGD6BDgQZKjc00z0k+HNRydYpRCiMPdAA5ZYNy33eGKnoCitIqcFRUkOAQ5pN2HF5E2viIZumSD/ANRKA7JBU2XUHcgWIBz6xIhAUrhFIGSz+ZVS+3NVi5tGq25r2yxLp+z5ifD3YKqnBuAlhYoJYCp+EOWIN9p/wyJlIWpJVxFgohlubhhSXN3JO7uxgWdq6FOpDhrAGxsnDG6i/RyBuBEWrlhaQtLd7ckqsbENwqZSjszA2JuwbYJXEP5opMxctRCkmkF3teyXLmyQGSpgQSfKDe6BIpK9mBPhdm3flkc+rV3Zc9SZaRNUQ9TGnYAXqwQWa/QGlhB2sQtCkjimJWCyixAw1Ya7VBlZwwgT2o390PSAG1+qJXMTslChs5I9M467x0VaNbKS4mdzU5czJgBPUOoGnzD5joH+3B2Sjw1MmYPmtBNBC8bPyZ+RA8j69I5GnQk4y2DxN1I+QF3GTEilgqKQLgeG9iGAHlclhzHOJtLKLEKuCeRY4cuAx2dn8R9JNNFLTdDbgY+fdQq09Kcl2Zrk4cWd3Jv6QPMltuPFYk5JsD+/q7l2sZTXARdTAkJAGd3YXv1sWhVygGdISRvvthw3pu+8bMoyOkOPZU3dUkDvAOT1Oohhkchd6RjYvBC+zysKLNhi/kedXTHPEGTKXDjGSyeXMm1r9L2eIVpSCCriIU3CHbmWKX5h/wBrc4EjCx9IgQDnyhM7W1c2bVKJKUgJpZDggJZnwNwzjbOwMjRK2U4wXSSHFmCnccuVukWaUgsuxYdMdbX/AMdYmWsGk2D2NgKQSbB/EQD7N0MM6U1AE1jS5sjU+nOFQanRqsaVqc3IF+rvfnf1bnyNCbAkjJa2wxtl98xbXS4QBixIY4+WLvZyLQi5M0AFSmSq4PC5bcu4a5ta9t46TCx1OJBbP1QP4QAMyXfxEMX3YgMR54t6xns9bqUUk1KIepqy4JpTdSi+4NnztFgETAHeobWDghnJVghr423iaVp1KuuVYbkmz3Ycrvs2c7he5pylm9hMjHh871SpkOSW/pYgBt+I533zc2aJJmgINKWVs4BY53A+8+VuJAuo0sMlTO3OzYewcudoedKX4XFncO1hm1nvvfMb0khMFS5sEiFTSdEoUuAlySS2L7Wvvvy5w7VdkmekqQm6S5sCSXYgKcNj82RSeUXKpJF1k+qmfmzh/YHm0B6WckcfdpAWoBrOtjSAMsASWXs/IsWUjmUotzLRlUCuzS6yyk8JdyUsqoPZRGySLHBERDs5KULS7ml0gFbMpDAOsjCWsQkA7nI1E3sq8sJdKlMCoOHc3BDDiJOC2Hwb0ur0oBdVwVYSEgAAAAiZuWZyMhsMwvp1AWo6dS/BQ2kBm1y1JpSg1KbvAUFYA4ySCpTBgag39LCIdR2KpKlKlpWDTZSQ/DThio4ppqIBcvdxBspa6xcMUqLkCz1BNRIICyp7dBljBkyVMYLUUqSVUgu2LMQl7XS13DVEOLg8u5qpthEfPVDK1CFkKUgIWE3SAFFtg9+I1O+drbVCNEmWsy5SitYIC2F3JyyUkgizC7t+XJPXqAFlLMQv/pjcWdK1JNgSSGAyCHtEvZ572XwgoWXNSVuC5AIUk5XgXsCWcEtCmgtED590Noo6/wAflSTf4ajKcoU1xMQJXUcJQc7JSPpAEzQBK2bgYgKIchkjZLKvxPhimwbNj+CWupSFJcvTUlJJNyoAKwSoEhxhRw0KuZWhaE+EpNaVd2GYi1AS9RCk/wD2B3YaCBotpPDt/BU+t0KSp7pmEklISFML3IpBT0BIVzAIaCETShJCF0tUE0u13ILWLuTYMLsYJXLUHUqilTvlRADBlAJJHKpruLtkHTaNwV925B8LhKj5JqBIFnKQbu2IIuO6Y6mx3MfdWPZs1YZKlhCiWRdRsXYhxTsASFNY4tEidI5ayBSLNSS4VhdJGQGYJsCTtFfqNcoJuSGZqcIdgSwDuSSGzg3hdBNUpqVhROVZybAqqAS7sGy3MwtwOoUrqD2m6ng/OSMmy+7KSVAOLYephd3IDsMu5wIknU1CZSla1cLJfhaxIuA+CCVMXwkNHTShxLUkFOb3TkjxVEEhiTb8wyI46ZTJVLNBAAYBrDBKSARhN25EvAzHaW0OKDiA/BUC5oL1zkkmYyRLTk2JIV4XAuci4snJZNMwVFCipHi4rglXEACnYO1gfaDlzEIKmSlJN8vY2u6Xe4yHthoGmzEpqddEwkhlkkElY4SyyFblx+bliCEFWBrHAYlVsztFaQkIMsWdTplqckku9JYM1v8AeFg2dPZRAFKRZNASkEMLlKlgu75d+ewWDsBzhIPDMJn7FW+vsgkWLAuM4Xd/QewggSwZSyQCaSXa70qLv53jo6IWdkKeh+l5q1CBSLDwp2/pVFbLmqpycjfz/Yewjo6NOidT/wAe4oiX4z0lFunCMRACxLWZ2bbhGPc+8JHRqLiNFx/5azve/wDbDNAgcJYP3Tvu/N+cdHQqnqo+H38Ubpw4kvd0Al97i5iMJBVMcPSOHpwjHKOjoN26sf2QopCj3pD2cW//AFgwbrEChNhdLnqXAc9WtHR0YgPZPehEFwp73/SZ/wCo9hyiFVqGtYfMB46OhZ081K79Mf8ApAauappwc+IDO1KLeXSJOxlGrP5ZPzSk/qfcx0dF7P0UFPX5yViuaoGayiGmSGYmzmaC3paKGZqlnUIBWojuyWKi2UbR0dFFHQId/NVcnULcipTd3LLOclMxz5lg53aNNqJCVJkFSUkqnJBJAJIZVidxYewhY6CrdoKxvYCXVlpa2szANsHFhyEA6qSkqnOkWNrCzqmA/IAeQHKOjomHYTh2U3swOKzdRCnUcniOTmAvi+SmpBpDhUwCwsAhZAHICOjoS39YLzmk9OO4/dHaKSkaUkJD3uw5QV2egd3gWmFI6CvA6WFukdHQbdCqQT1fm6qO0ZYKU2F1JJtklNyesQIlgzGIDGYxDWIqFiI6OjtlUNXdyXtSaUBIQSkGWVEJLAnvAHIG7WeDNGosBtSq3kS3s5jo6GO7Kh479JveVPJQCEOBgRXJ1KwEstXiAycOQ3tCR0dTVPDdhvcfurfsi8u/8yvrCx0dDE9/aX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4" name="Picture 12" descr="File:India Farm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20546"/>
          <a:stretch>
            <a:fillRect/>
          </a:stretch>
        </p:blipFill>
        <p:spPr bwMode="auto">
          <a:xfrm>
            <a:off x="5715000" y="838200"/>
            <a:ext cx="3080426" cy="28956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019800" y="1447800"/>
            <a:ext cx="2057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dirty="0" smtClean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农</a:t>
            </a:r>
            <a:endParaRPr lang="en-US" sz="15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3" name="Picture 2" descr="C:\Users\Meishing\Desktop\meizhou pics\310-8.png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83439"/>
          <a:stretch>
            <a:fillRect/>
          </a:stretch>
        </p:blipFill>
        <p:spPr bwMode="auto">
          <a:xfrm>
            <a:off x="1143000" y="1524000"/>
            <a:ext cx="1944586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261672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04800" y="1142999"/>
            <a:ext cx="1295400" cy="1341849"/>
            <a:chOff x="304800" y="1142999"/>
            <a:chExt cx="1295400" cy="1341849"/>
          </a:xfrm>
        </p:grpSpPr>
        <p:pic>
          <p:nvPicPr>
            <p:cNvPr id="14" name="Picture 2" descr="C:\Users\Meishing\Dropbox\meizhouhuayu\pics\310.30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r="88333"/>
            <a:stretch>
              <a:fillRect/>
            </a:stretch>
          </p:blipFill>
          <p:spPr bwMode="auto">
            <a:xfrm>
              <a:off x="304800" y="1142999"/>
              <a:ext cx="1295400" cy="1341849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1143000" y="16764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43200" y="1066800"/>
            <a:ext cx="893564" cy="1432180"/>
            <a:chOff x="1468636" y="1996281"/>
            <a:chExt cx="893564" cy="1432180"/>
          </a:xfrm>
        </p:grpSpPr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1468636" y="2397550"/>
              <a:ext cx="893564" cy="181513"/>
            </a:xfrm>
            <a:custGeom>
              <a:avLst/>
              <a:gdLst>
                <a:gd name="T0" fmla="*/ 1609372749 w 3000"/>
                <a:gd name="T1" fmla="*/ 1259680 h 674"/>
                <a:gd name="T2" fmla="*/ 1623882633 w 3000"/>
                <a:gd name="T3" fmla="*/ 5040308 h 674"/>
                <a:gd name="T4" fmla="*/ 1646594239 w 3000"/>
                <a:gd name="T5" fmla="*/ 11340295 h 674"/>
                <a:gd name="T6" fmla="*/ 1676877308 w 3000"/>
                <a:gd name="T7" fmla="*/ 22051146 h 674"/>
                <a:gd name="T8" fmla="*/ 1713468141 w 3000"/>
                <a:gd name="T9" fmla="*/ 35282154 h 674"/>
                <a:gd name="T10" fmla="*/ 1760783325 w 3000"/>
                <a:gd name="T11" fmla="*/ 59223223 h 674"/>
                <a:gd name="T12" fmla="*/ 1808100098 w 3000"/>
                <a:gd name="T13" fmla="*/ 93245685 h 674"/>
                <a:gd name="T14" fmla="*/ 1845321589 w 3000"/>
                <a:gd name="T15" fmla="*/ 123487546 h 674"/>
                <a:gd name="T16" fmla="*/ 1870555824 w 3000"/>
                <a:gd name="T17" fmla="*/ 148689076 h 674"/>
                <a:gd name="T18" fmla="*/ 1886328612 w 3000"/>
                <a:gd name="T19" fmla="*/ 172000689 h 674"/>
                <a:gd name="T20" fmla="*/ 1892636773 w 3000"/>
                <a:gd name="T21" fmla="*/ 191531676 h 674"/>
                <a:gd name="T22" fmla="*/ 1885697954 w 3000"/>
                <a:gd name="T23" fmla="*/ 207912274 h 674"/>
                <a:gd name="T24" fmla="*/ 1869925167 w 3000"/>
                <a:gd name="T25" fmla="*/ 223033241 h 674"/>
                <a:gd name="T26" fmla="*/ 1844060274 w 3000"/>
                <a:gd name="T27" fmla="*/ 233744090 h 674"/>
                <a:gd name="T28" fmla="*/ 1810622728 w 3000"/>
                <a:gd name="T29" fmla="*/ 240674312 h 674"/>
                <a:gd name="T30" fmla="*/ 1768985048 w 3000"/>
                <a:gd name="T31" fmla="*/ 244454938 h 674"/>
                <a:gd name="T32" fmla="*/ 1669936900 w 3000"/>
                <a:gd name="T33" fmla="*/ 249495244 h 674"/>
                <a:gd name="T34" fmla="*/ 1539975821 w 3000"/>
                <a:gd name="T35" fmla="*/ 256425467 h 674"/>
                <a:gd name="T36" fmla="*/ 1403706183 w 3000"/>
                <a:gd name="T37" fmla="*/ 266506079 h 674"/>
                <a:gd name="T38" fmla="*/ 1261758246 w 3000"/>
                <a:gd name="T39" fmla="*/ 278476607 h 674"/>
                <a:gd name="T40" fmla="*/ 1112870696 w 3000"/>
                <a:gd name="T41" fmla="*/ 292967288 h 674"/>
                <a:gd name="T42" fmla="*/ 994265817 w 3000"/>
                <a:gd name="T43" fmla="*/ 306198290 h 674"/>
                <a:gd name="T44" fmla="*/ 948211153 w 3000"/>
                <a:gd name="T45" fmla="*/ 312499069 h 674"/>
                <a:gd name="T46" fmla="*/ 898371750 w 3000"/>
                <a:gd name="T47" fmla="*/ 318168818 h 674"/>
                <a:gd name="T48" fmla="*/ 810048550 w 3000"/>
                <a:gd name="T49" fmla="*/ 331399819 h 674"/>
                <a:gd name="T50" fmla="*/ 693967095 w 3000"/>
                <a:gd name="T51" fmla="*/ 349671127 h 674"/>
                <a:gd name="T52" fmla="*/ 567791151 w 3000"/>
                <a:gd name="T53" fmla="*/ 370462588 h 674"/>
                <a:gd name="T54" fmla="*/ 430890856 w 3000"/>
                <a:gd name="T55" fmla="*/ 395664117 h 674"/>
                <a:gd name="T56" fmla="*/ 365279361 w 3000"/>
                <a:gd name="T57" fmla="*/ 410154799 h 674"/>
                <a:gd name="T58" fmla="*/ 341305646 w 3000"/>
                <a:gd name="T59" fmla="*/ 415195105 h 674"/>
                <a:gd name="T60" fmla="*/ 321748120 w 3000"/>
                <a:gd name="T61" fmla="*/ 419605273 h 674"/>
                <a:gd name="T62" fmla="*/ 304714813 w 3000"/>
                <a:gd name="T63" fmla="*/ 422125426 h 674"/>
                <a:gd name="T64" fmla="*/ 293989667 w 3000"/>
                <a:gd name="T65" fmla="*/ 424645579 h 674"/>
                <a:gd name="T66" fmla="*/ 276955565 w 3000"/>
                <a:gd name="T67" fmla="*/ 424645579 h 674"/>
                <a:gd name="T68" fmla="*/ 242888156 w 3000"/>
                <a:gd name="T69" fmla="*/ 422125426 h 674"/>
                <a:gd name="T70" fmla="*/ 209452198 w 3000"/>
                <a:gd name="T71" fmla="*/ 416454883 h 674"/>
                <a:gd name="T72" fmla="*/ 175384739 w 3000"/>
                <a:gd name="T73" fmla="*/ 405114493 h 674"/>
                <a:gd name="T74" fmla="*/ 141316535 w 3000"/>
                <a:gd name="T75" fmla="*/ 391883491 h 674"/>
                <a:gd name="T76" fmla="*/ 108511234 w 3000"/>
                <a:gd name="T77" fmla="*/ 373612183 h 674"/>
                <a:gd name="T78" fmla="*/ 72551034 w 3000"/>
                <a:gd name="T79" fmla="*/ 357231586 h 674"/>
                <a:gd name="T80" fmla="*/ 42269144 w 3000"/>
                <a:gd name="T81" fmla="*/ 340220752 h 674"/>
                <a:gd name="T82" fmla="*/ 20188189 w 3000"/>
                <a:gd name="T83" fmla="*/ 324469597 h 674"/>
                <a:gd name="T84" fmla="*/ 6939616 w 3000"/>
                <a:gd name="T85" fmla="*/ 308718443 h 674"/>
                <a:gd name="T86" fmla="*/ 0 w 3000"/>
                <a:gd name="T87" fmla="*/ 294227761 h 674"/>
                <a:gd name="T88" fmla="*/ 1262109 w 3000"/>
                <a:gd name="T89" fmla="*/ 284147149 h 674"/>
                <a:gd name="T90" fmla="*/ 6939616 w 3000"/>
                <a:gd name="T91" fmla="*/ 277216927 h 674"/>
                <a:gd name="T92" fmla="*/ 18926080 w 3000"/>
                <a:gd name="T93" fmla="*/ 268395995 h 674"/>
                <a:gd name="T94" fmla="*/ 37221503 w 3000"/>
                <a:gd name="T95" fmla="*/ 261465773 h 674"/>
                <a:gd name="T96" fmla="*/ 60564573 w 3000"/>
                <a:gd name="T97" fmla="*/ 253905314 h 674"/>
                <a:gd name="T98" fmla="*/ 176646053 w 3000"/>
                <a:gd name="T99" fmla="*/ 236264243 h 674"/>
                <a:gd name="T100" fmla="*/ 457387200 w 3000"/>
                <a:gd name="T101" fmla="*/ 194682066 h 674"/>
                <a:gd name="T102" fmla="*/ 717940810 w 3000"/>
                <a:gd name="T103" fmla="*/ 156249534 h 674"/>
                <a:gd name="T104" fmla="*/ 957674984 w 3000"/>
                <a:gd name="T105" fmla="*/ 118447240 h 674"/>
                <a:gd name="T106" fmla="*/ 1177851434 w 3000"/>
                <a:gd name="T107" fmla="*/ 80014684 h 674"/>
                <a:gd name="T108" fmla="*/ 1377840496 w 3000"/>
                <a:gd name="T109" fmla="*/ 42212376 h 674"/>
                <a:gd name="T110" fmla="*/ 1438404250 w 3000"/>
                <a:gd name="T111" fmla="*/ 27721695 h 674"/>
                <a:gd name="T112" fmla="*/ 1490767076 w 3000"/>
                <a:gd name="T113" fmla="*/ 17010840 h 674"/>
                <a:gd name="T114" fmla="*/ 1534298316 w 3000"/>
                <a:gd name="T115" fmla="*/ 8820142 h 674"/>
                <a:gd name="T116" fmla="*/ 1568996383 w 3000"/>
                <a:gd name="T117" fmla="*/ 2520154 h 674"/>
                <a:gd name="T118" fmla="*/ 1596124179 w 3000"/>
                <a:gd name="T119" fmla="*/ 0 h 674"/>
                <a:gd name="T120" fmla="*/ 1603063793 w 3000"/>
                <a:gd name="T121" fmla="*/ 0 h 6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0"/>
                <a:gd name="T184" fmla="*/ 0 h 674"/>
                <a:gd name="T185" fmla="*/ 3000 w 3000"/>
                <a:gd name="T186" fmla="*/ 674 h 6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0" h="674">
                  <a:moveTo>
                    <a:pt x="2541" y="0"/>
                  </a:moveTo>
                  <a:lnTo>
                    <a:pt x="2545" y="0"/>
                  </a:lnTo>
                  <a:lnTo>
                    <a:pt x="2551" y="2"/>
                  </a:lnTo>
                  <a:lnTo>
                    <a:pt x="2557" y="2"/>
                  </a:lnTo>
                  <a:lnTo>
                    <a:pt x="2564" y="4"/>
                  </a:lnTo>
                  <a:lnTo>
                    <a:pt x="2574" y="8"/>
                  </a:lnTo>
                  <a:lnTo>
                    <a:pt x="2585" y="10"/>
                  </a:lnTo>
                  <a:lnTo>
                    <a:pt x="2597" y="14"/>
                  </a:lnTo>
                  <a:lnTo>
                    <a:pt x="2610" y="18"/>
                  </a:lnTo>
                  <a:lnTo>
                    <a:pt x="2626" y="23"/>
                  </a:lnTo>
                  <a:lnTo>
                    <a:pt x="2641" y="29"/>
                  </a:lnTo>
                  <a:lnTo>
                    <a:pt x="2658" y="35"/>
                  </a:lnTo>
                  <a:lnTo>
                    <a:pt x="2676" y="41"/>
                  </a:lnTo>
                  <a:lnTo>
                    <a:pt x="2697" y="48"/>
                  </a:lnTo>
                  <a:lnTo>
                    <a:pt x="2716" y="56"/>
                  </a:lnTo>
                  <a:lnTo>
                    <a:pt x="2739" y="66"/>
                  </a:lnTo>
                  <a:lnTo>
                    <a:pt x="2762" y="75"/>
                  </a:lnTo>
                  <a:lnTo>
                    <a:pt x="2791" y="94"/>
                  </a:lnTo>
                  <a:lnTo>
                    <a:pt x="2818" y="114"/>
                  </a:lnTo>
                  <a:lnTo>
                    <a:pt x="2843" y="131"/>
                  </a:lnTo>
                  <a:lnTo>
                    <a:pt x="2866" y="148"/>
                  </a:lnTo>
                  <a:lnTo>
                    <a:pt x="2887" y="165"/>
                  </a:lnTo>
                  <a:lnTo>
                    <a:pt x="2906" y="181"/>
                  </a:lnTo>
                  <a:lnTo>
                    <a:pt x="2925" y="196"/>
                  </a:lnTo>
                  <a:lnTo>
                    <a:pt x="2941" y="210"/>
                  </a:lnTo>
                  <a:lnTo>
                    <a:pt x="2954" y="223"/>
                  </a:lnTo>
                  <a:lnTo>
                    <a:pt x="2965" y="236"/>
                  </a:lnTo>
                  <a:lnTo>
                    <a:pt x="2977" y="250"/>
                  </a:lnTo>
                  <a:lnTo>
                    <a:pt x="2985" y="261"/>
                  </a:lnTo>
                  <a:lnTo>
                    <a:pt x="2990" y="273"/>
                  </a:lnTo>
                  <a:lnTo>
                    <a:pt x="2996" y="284"/>
                  </a:lnTo>
                  <a:lnTo>
                    <a:pt x="2998" y="294"/>
                  </a:lnTo>
                  <a:lnTo>
                    <a:pt x="3000" y="304"/>
                  </a:lnTo>
                  <a:lnTo>
                    <a:pt x="2998" y="313"/>
                  </a:lnTo>
                  <a:lnTo>
                    <a:pt x="2994" y="323"/>
                  </a:lnTo>
                  <a:lnTo>
                    <a:pt x="2989" y="330"/>
                  </a:lnTo>
                  <a:lnTo>
                    <a:pt x="2981" y="340"/>
                  </a:lnTo>
                  <a:lnTo>
                    <a:pt x="2973" y="346"/>
                  </a:lnTo>
                  <a:lnTo>
                    <a:pt x="2964" y="354"/>
                  </a:lnTo>
                  <a:lnTo>
                    <a:pt x="2952" y="359"/>
                  </a:lnTo>
                  <a:lnTo>
                    <a:pt x="2939" y="365"/>
                  </a:lnTo>
                  <a:lnTo>
                    <a:pt x="2923" y="371"/>
                  </a:lnTo>
                  <a:lnTo>
                    <a:pt x="2908" y="375"/>
                  </a:lnTo>
                  <a:lnTo>
                    <a:pt x="2889" y="378"/>
                  </a:lnTo>
                  <a:lnTo>
                    <a:pt x="2870" y="382"/>
                  </a:lnTo>
                  <a:lnTo>
                    <a:pt x="2850" y="384"/>
                  </a:lnTo>
                  <a:lnTo>
                    <a:pt x="2827" y="386"/>
                  </a:lnTo>
                  <a:lnTo>
                    <a:pt x="2804" y="388"/>
                  </a:lnTo>
                  <a:lnTo>
                    <a:pt x="2779" y="390"/>
                  </a:lnTo>
                  <a:lnTo>
                    <a:pt x="2714" y="392"/>
                  </a:lnTo>
                  <a:lnTo>
                    <a:pt x="2647" y="396"/>
                  </a:lnTo>
                  <a:lnTo>
                    <a:pt x="2580" y="400"/>
                  </a:lnTo>
                  <a:lnTo>
                    <a:pt x="2511" y="403"/>
                  </a:lnTo>
                  <a:lnTo>
                    <a:pt x="2441" y="407"/>
                  </a:lnTo>
                  <a:lnTo>
                    <a:pt x="2370" y="411"/>
                  </a:lnTo>
                  <a:lnTo>
                    <a:pt x="2299" y="417"/>
                  </a:lnTo>
                  <a:lnTo>
                    <a:pt x="2225" y="423"/>
                  </a:lnTo>
                  <a:lnTo>
                    <a:pt x="2152" y="428"/>
                  </a:lnTo>
                  <a:lnTo>
                    <a:pt x="2077" y="434"/>
                  </a:lnTo>
                  <a:lnTo>
                    <a:pt x="2000" y="442"/>
                  </a:lnTo>
                  <a:lnTo>
                    <a:pt x="1921" y="449"/>
                  </a:lnTo>
                  <a:lnTo>
                    <a:pt x="1842" y="457"/>
                  </a:lnTo>
                  <a:lnTo>
                    <a:pt x="1764" y="465"/>
                  </a:lnTo>
                  <a:lnTo>
                    <a:pt x="1683" y="473"/>
                  </a:lnTo>
                  <a:lnTo>
                    <a:pt x="1601" y="482"/>
                  </a:lnTo>
                  <a:lnTo>
                    <a:pt x="1576" y="486"/>
                  </a:lnTo>
                  <a:lnTo>
                    <a:pt x="1553" y="488"/>
                  </a:lnTo>
                  <a:lnTo>
                    <a:pt x="1528" y="492"/>
                  </a:lnTo>
                  <a:lnTo>
                    <a:pt x="1503" y="496"/>
                  </a:lnTo>
                  <a:lnTo>
                    <a:pt x="1478" y="499"/>
                  </a:lnTo>
                  <a:lnTo>
                    <a:pt x="1451" y="501"/>
                  </a:lnTo>
                  <a:lnTo>
                    <a:pt x="1424" y="505"/>
                  </a:lnTo>
                  <a:lnTo>
                    <a:pt x="1397" y="509"/>
                  </a:lnTo>
                  <a:lnTo>
                    <a:pt x="1341" y="517"/>
                  </a:lnTo>
                  <a:lnTo>
                    <a:pt x="1284" y="526"/>
                  </a:lnTo>
                  <a:lnTo>
                    <a:pt x="1224" y="534"/>
                  </a:lnTo>
                  <a:lnTo>
                    <a:pt x="1163" y="544"/>
                  </a:lnTo>
                  <a:lnTo>
                    <a:pt x="1100" y="555"/>
                  </a:lnTo>
                  <a:lnTo>
                    <a:pt x="1034" y="565"/>
                  </a:lnTo>
                  <a:lnTo>
                    <a:pt x="969" y="576"/>
                  </a:lnTo>
                  <a:lnTo>
                    <a:pt x="900" y="588"/>
                  </a:lnTo>
                  <a:lnTo>
                    <a:pt x="829" y="601"/>
                  </a:lnTo>
                  <a:lnTo>
                    <a:pt x="756" y="615"/>
                  </a:lnTo>
                  <a:lnTo>
                    <a:pt x="683" y="628"/>
                  </a:lnTo>
                  <a:lnTo>
                    <a:pt x="606" y="643"/>
                  </a:lnTo>
                  <a:lnTo>
                    <a:pt x="593" y="647"/>
                  </a:lnTo>
                  <a:lnTo>
                    <a:pt x="579" y="651"/>
                  </a:lnTo>
                  <a:lnTo>
                    <a:pt x="566" y="653"/>
                  </a:lnTo>
                  <a:lnTo>
                    <a:pt x="552" y="657"/>
                  </a:lnTo>
                  <a:lnTo>
                    <a:pt x="541" y="659"/>
                  </a:lnTo>
                  <a:lnTo>
                    <a:pt x="529" y="661"/>
                  </a:lnTo>
                  <a:lnTo>
                    <a:pt x="520" y="664"/>
                  </a:lnTo>
                  <a:lnTo>
                    <a:pt x="510" y="666"/>
                  </a:lnTo>
                  <a:lnTo>
                    <a:pt x="501" y="668"/>
                  </a:lnTo>
                  <a:lnTo>
                    <a:pt x="491" y="670"/>
                  </a:lnTo>
                  <a:lnTo>
                    <a:pt x="483" y="670"/>
                  </a:lnTo>
                  <a:lnTo>
                    <a:pt x="478" y="672"/>
                  </a:lnTo>
                  <a:lnTo>
                    <a:pt x="472" y="672"/>
                  </a:lnTo>
                  <a:lnTo>
                    <a:pt x="466" y="674"/>
                  </a:lnTo>
                  <a:lnTo>
                    <a:pt x="460" y="674"/>
                  </a:lnTo>
                  <a:lnTo>
                    <a:pt x="458" y="674"/>
                  </a:lnTo>
                  <a:lnTo>
                    <a:pt x="439" y="674"/>
                  </a:lnTo>
                  <a:lnTo>
                    <a:pt x="422" y="672"/>
                  </a:lnTo>
                  <a:lnTo>
                    <a:pt x="405" y="672"/>
                  </a:lnTo>
                  <a:lnTo>
                    <a:pt x="385" y="670"/>
                  </a:lnTo>
                  <a:lnTo>
                    <a:pt x="368" y="666"/>
                  </a:lnTo>
                  <a:lnTo>
                    <a:pt x="351" y="664"/>
                  </a:lnTo>
                  <a:lnTo>
                    <a:pt x="332" y="661"/>
                  </a:lnTo>
                  <a:lnTo>
                    <a:pt x="314" y="655"/>
                  </a:lnTo>
                  <a:lnTo>
                    <a:pt x="297" y="651"/>
                  </a:lnTo>
                  <a:lnTo>
                    <a:pt x="278" y="643"/>
                  </a:lnTo>
                  <a:lnTo>
                    <a:pt x="261" y="638"/>
                  </a:lnTo>
                  <a:lnTo>
                    <a:pt x="243" y="630"/>
                  </a:lnTo>
                  <a:lnTo>
                    <a:pt x="224" y="622"/>
                  </a:lnTo>
                  <a:lnTo>
                    <a:pt x="207" y="615"/>
                  </a:lnTo>
                  <a:lnTo>
                    <a:pt x="190" y="605"/>
                  </a:lnTo>
                  <a:lnTo>
                    <a:pt x="172" y="593"/>
                  </a:lnTo>
                  <a:lnTo>
                    <a:pt x="151" y="584"/>
                  </a:lnTo>
                  <a:lnTo>
                    <a:pt x="132" y="576"/>
                  </a:lnTo>
                  <a:lnTo>
                    <a:pt x="115" y="567"/>
                  </a:lnTo>
                  <a:lnTo>
                    <a:pt x="98" y="557"/>
                  </a:lnTo>
                  <a:lnTo>
                    <a:pt x="82" y="549"/>
                  </a:lnTo>
                  <a:lnTo>
                    <a:pt x="67" y="540"/>
                  </a:lnTo>
                  <a:lnTo>
                    <a:pt x="55" y="532"/>
                  </a:lnTo>
                  <a:lnTo>
                    <a:pt x="44" y="522"/>
                  </a:lnTo>
                  <a:lnTo>
                    <a:pt x="32" y="515"/>
                  </a:lnTo>
                  <a:lnTo>
                    <a:pt x="25" y="507"/>
                  </a:lnTo>
                  <a:lnTo>
                    <a:pt x="17" y="499"/>
                  </a:lnTo>
                  <a:lnTo>
                    <a:pt x="11" y="490"/>
                  </a:lnTo>
                  <a:lnTo>
                    <a:pt x="5" y="482"/>
                  </a:lnTo>
                  <a:lnTo>
                    <a:pt x="2" y="474"/>
                  </a:lnTo>
                  <a:lnTo>
                    <a:pt x="0" y="467"/>
                  </a:lnTo>
                  <a:lnTo>
                    <a:pt x="0" y="457"/>
                  </a:lnTo>
                  <a:lnTo>
                    <a:pt x="0" y="453"/>
                  </a:lnTo>
                  <a:lnTo>
                    <a:pt x="2" y="451"/>
                  </a:lnTo>
                  <a:lnTo>
                    <a:pt x="3" y="448"/>
                  </a:lnTo>
                  <a:lnTo>
                    <a:pt x="7" y="444"/>
                  </a:lnTo>
                  <a:lnTo>
                    <a:pt x="11" y="440"/>
                  </a:lnTo>
                  <a:lnTo>
                    <a:pt x="17" y="436"/>
                  </a:lnTo>
                  <a:lnTo>
                    <a:pt x="23" y="430"/>
                  </a:lnTo>
                  <a:lnTo>
                    <a:pt x="30" y="426"/>
                  </a:lnTo>
                  <a:lnTo>
                    <a:pt x="38" y="423"/>
                  </a:lnTo>
                  <a:lnTo>
                    <a:pt x="48" y="419"/>
                  </a:lnTo>
                  <a:lnTo>
                    <a:pt x="59" y="415"/>
                  </a:lnTo>
                  <a:lnTo>
                    <a:pt x="69" y="411"/>
                  </a:lnTo>
                  <a:lnTo>
                    <a:pt x="82" y="407"/>
                  </a:lnTo>
                  <a:lnTo>
                    <a:pt x="96" y="403"/>
                  </a:lnTo>
                  <a:lnTo>
                    <a:pt x="109" y="400"/>
                  </a:lnTo>
                  <a:lnTo>
                    <a:pt x="124" y="396"/>
                  </a:lnTo>
                  <a:lnTo>
                    <a:pt x="280" y="375"/>
                  </a:lnTo>
                  <a:lnTo>
                    <a:pt x="432" y="352"/>
                  </a:lnTo>
                  <a:lnTo>
                    <a:pt x="579" y="330"/>
                  </a:lnTo>
                  <a:lnTo>
                    <a:pt x="725" y="309"/>
                  </a:lnTo>
                  <a:lnTo>
                    <a:pt x="865" y="288"/>
                  </a:lnTo>
                  <a:lnTo>
                    <a:pt x="1004" y="267"/>
                  </a:lnTo>
                  <a:lnTo>
                    <a:pt x="1138" y="248"/>
                  </a:lnTo>
                  <a:lnTo>
                    <a:pt x="1269" y="227"/>
                  </a:lnTo>
                  <a:lnTo>
                    <a:pt x="1395" y="208"/>
                  </a:lnTo>
                  <a:lnTo>
                    <a:pt x="1518" y="188"/>
                  </a:lnTo>
                  <a:lnTo>
                    <a:pt x="1637" y="167"/>
                  </a:lnTo>
                  <a:lnTo>
                    <a:pt x="1754" y="148"/>
                  </a:lnTo>
                  <a:lnTo>
                    <a:pt x="1867" y="127"/>
                  </a:lnTo>
                  <a:lnTo>
                    <a:pt x="1975" y="108"/>
                  </a:lnTo>
                  <a:lnTo>
                    <a:pt x="2082" y="89"/>
                  </a:lnTo>
                  <a:lnTo>
                    <a:pt x="2184" y="67"/>
                  </a:lnTo>
                  <a:lnTo>
                    <a:pt x="2217" y="60"/>
                  </a:lnTo>
                  <a:lnTo>
                    <a:pt x="2249" y="52"/>
                  </a:lnTo>
                  <a:lnTo>
                    <a:pt x="2280" y="44"/>
                  </a:lnTo>
                  <a:lnTo>
                    <a:pt x="2309" y="39"/>
                  </a:lnTo>
                  <a:lnTo>
                    <a:pt x="2338" y="33"/>
                  </a:lnTo>
                  <a:lnTo>
                    <a:pt x="2363" y="27"/>
                  </a:lnTo>
                  <a:lnTo>
                    <a:pt x="2388" y="21"/>
                  </a:lnTo>
                  <a:lnTo>
                    <a:pt x="2411" y="18"/>
                  </a:lnTo>
                  <a:lnTo>
                    <a:pt x="2432" y="14"/>
                  </a:lnTo>
                  <a:lnTo>
                    <a:pt x="2453" y="10"/>
                  </a:lnTo>
                  <a:lnTo>
                    <a:pt x="2472" y="8"/>
                  </a:lnTo>
                  <a:lnTo>
                    <a:pt x="2487" y="4"/>
                  </a:lnTo>
                  <a:lnTo>
                    <a:pt x="2503" y="2"/>
                  </a:lnTo>
                  <a:lnTo>
                    <a:pt x="2518" y="2"/>
                  </a:lnTo>
                  <a:lnTo>
                    <a:pt x="2530" y="0"/>
                  </a:lnTo>
                  <a:lnTo>
                    <a:pt x="254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1679377" y="1996281"/>
              <a:ext cx="409575" cy="1432180"/>
            </a:xfrm>
            <a:custGeom>
              <a:avLst/>
              <a:gdLst>
                <a:gd name="T0" fmla="*/ 561736583 w 1374"/>
                <a:gd name="T1" fmla="*/ 8193836 h 5317"/>
                <a:gd name="T2" fmla="*/ 647671389 w 1374"/>
                <a:gd name="T3" fmla="*/ 44749722 h 5317"/>
                <a:gd name="T4" fmla="*/ 751930347 w 1374"/>
                <a:gd name="T5" fmla="*/ 107777408 h 5317"/>
                <a:gd name="T6" fmla="*/ 825859702 w 1374"/>
                <a:gd name="T7" fmla="*/ 167022921 h 5317"/>
                <a:gd name="T8" fmla="*/ 863772899 w 1374"/>
                <a:gd name="T9" fmla="*/ 223747855 h 5317"/>
                <a:gd name="T10" fmla="*/ 859981202 w 1374"/>
                <a:gd name="T11" fmla="*/ 280472738 h 5317"/>
                <a:gd name="T12" fmla="*/ 823332698 w 1374"/>
                <a:gd name="T13" fmla="*/ 350433508 h 5317"/>
                <a:gd name="T14" fmla="*/ 789843346 w 1374"/>
                <a:gd name="T15" fmla="*/ 461992307 h 5317"/>
                <a:gd name="T16" fmla="*/ 766463597 w 1374"/>
                <a:gd name="T17" fmla="*/ 603804913 h 5317"/>
                <a:gd name="T18" fmla="*/ 746243596 w 1374"/>
                <a:gd name="T19" fmla="*/ 879235698 h 5317"/>
                <a:gd name="T20" fmla="*/ 726655545 w 1374"/>
                <a:gd name="T21" fmla="*/ 1341858162 h 5317"/>
                <a:gd name="T22" fmla="*/ 717809841 w 1374"/>
                <a:gd name="T23" fmla="*/ 1900282414 h 5317"/>
                <a:gd name="T24" fmla="*/ 717809841 w 1374"/>
                <a:gd name="T25" fmla="*/ 2131592852 h 5317"/>
                <a:gd name="T26" fmla="*/ 717809841 w 1374"/>
                <a:gd name="T27" fmla="*/ 2147483647 h 5317"/>
                <a:gd name="T28" fmla="*/ 721600743 w 1374"/>
                <a:gd name="T29" fmla="*/ 2147483647 h 5317"/>
                <a:gd name="T30" fmla="*/ 732342296 w 1374"/>
                <a:gd name="T31" fmla="*/ 2147483647 h 5317"/>
                <a:gd name="T32" fmla="*/ 725391646 w 1374"/>
                <a:gd name="T33" fmla="*/ 2147483647 h 5317"/>
                <a:gd name="T34" fmla="*/ 693798142 w 1374"/>
                <a:gd name="T35" fmla="*/ 2147483647 h 5317"/>
                <a:gd name="T36" fmla="*/ 641352688 w 1374"/>
                <a:gd name="T37" fmla="*/ 2147483647 h 5317"/>
                <a:gd name="T38" fmla="*/ 594593985 w 1374"/>
                <a:gd name="T39" fmla="*/ 2147483647 h 5317"/>
                <a:gd name="T40" fmla="*/ 559208785 w 1374"/>
                <a:gd name="T41" fmla="*/ 2147483647 h 5317"/>
                <a:gd name="T42" fmla="*/ 522560480 w 1374"/>
                <a:gd name="T43" fmla="*/ 2147483647 h 5317"/>
                <a:gd name="T44" fmla="*/ 476433727 w 1374"/>
                <a:gd name="T45" fmla="*/ 2147483647 h 5317"/>
                <a:gd name="T46" fmla="*/ 425883326 w 1374"/>
                <a:gd name="T47" fmla="*/ 2147483647 h 5317"/>
                <a:gd name="T48" fmla="*/ 298244520 w 1374"/>
                <a:gd name="T49" fmla="*/ 2147483647 h 5317"/>
                <a:gd name="T50" fmla="*/ 164919011 w 1374"/>
                <a:gd name="T51" fmla="*/ 2147483647 h 5317"/>
                <a:gd name="T52" fmla="*/ 52445479 w 1374"/>
                <a:gd name="T53" fmla="*/ 2147483647 h 5317"/>
                <a:gd name="T54" fmla="*/ 18324159 w 1374"/>
                <a:gd name="T55" fmla="*/ 2147483647 h 5317"/>
                <a:gd name="T56" fmla="*/ 1263900 w 1374"/>
                <a:gd name="T57" fmla="*/ 2147483647 h 5317"/>
                <a:gd name="T58" fmla="*/ 5054803 w 1374"/>
                <a:gd name="T59" fmla="*/ 2147483647 h 5317"/>
                <a:gd name="T60" fmla="*/ 51181567 w 1374"/>
                <a:gd name="T61" fmla="*/ 2147483647 h 5317"/>
                <a:gd name="T62" fmla="*/ 146594859 w 1374"/>
                <a:gd name="T63" fmla="*/ 2147483647 h 5317"/>
                <a:gd name="T64" fmla="*/ 229370762 w 1374"/>
                <a:gd name="T65" fmla="*/ 2147483647 h 5317"/>
                <a:gd name="T66" fmla="*/ 295717516 w 1374"/>
                <a:gd name="T67" fmla="*/ 2147483647 h 5317"/>
                <a:gd name="T68" fmla="*/ 348162970 w 1374"/>
                <a:gd name="T69" fmla="*/ 2147483647 h 5317"/>
                <a:gd name="T70" fmla="*/ 385443225 w 1374"/>
                <a:gd name="T71" fmla="*/ 2147483647 h 5317"/>
                <a:gd name="T72" fmla="*/ 422092424 w 1374"/>
                <a:gd name="T73" fmla="*/ 2147483647 h 5317"/>
                <a:gd name="T74" fmla="*/ 447367226 w 1374"/>
                <a:gd name="T75" fmla="*/ 2147483647 h 5317"/>
                <a:gd name="T76" fmla="*/ 460004628 w 1374"/>
                <a:gd name="T77" fmla="*/ 2147483647 h 5317"/>
                <a:gd name="T78" fmla="*/ 468219177 w 1374"/>
                <a:gd name="T79" fmla="*/ 2147483647 h 5317"/>
                <a:gd name="T80" fmla="*/ 476433727 w 1374"/>
                <a:gd name="T81" fmla="*/ 2147483647 h 5317"/>
                <a:gd name="T82" fmla="*/ 484016326 w 1374"/>
                <a:gd name="T83" fmla="*/ 2147483647 h 5317"/>
                <a:gd name="T84" fmla="*/ 492230081 w 1374"/>
                <a:gd name="T85" fmla="*/ 2147483647 h 5317"/>
                <a:gd name="T86" fmla="*/ 498548781 w 1374"/>
                <a:gd name="T87" fmla="*/ 2147483647 h 5317"/>
                <a:gd name="T88" fmla="*/ 515609830 w 1374"/>
                <a:gd name="T89" fmla="*/ 2064784656 h 5317"/>
                <a:gd name="T90" fmla="*/ 526351382 w 1374"/>
                <a:gd name="T91" fmla="*/ 1563085288 h 5317"/>
                <a:gd name="T92" fmla="*/ 530143080 w 1374"/>
                <a:gd name="T93" fmla="*/ 1085966226 h 5317"/>
                <a:gd name="T94" fmla="*/ 528879181 w 1374"/>
                <a:gd name="T95" fmla="*/ 927766749 h 5317"/>
                <a:gd name="T96" fmla="*/ 526351382 w 1374"/>
                <a:gd name="T97" fmla="*/ 785324382 h 5317"/>
                <a:gd name="T98" fmla="*/ 522560480 w 1374"/>
                <a:gd name="T99" fmla="*/ 658008373 h 5317"/>
                <a:gd name="T100" fmla="*/ 518136833 w 1374"/>
                <a:gd name="T101" fmla="*/ 546449673 h 5317"/>
                <a:gd name="T102" fmla="*/ 511818132 w 1374"/>
                <a:gd name="T103" fmla="*/ 450017133 h 5317"/>
                <a:gd name="T104" fmla="*/ 496021778 w 1374"/>
                <a:gd name="T105" fmla="*/ 334676993 h 5317"/>
                <a:gd name="T106" fmla="*/ 475169827 w 1374"/>
                <a:gd name="T107" fmla="*/ 245177573 h 5317"/>
                <a:gd name="T108" fmla="*/ 454949826 w 1374"/>
                <a:gd name="T109" fmla="*/ 182780230 h 5317"/>
                <a:gd name="T110" fmla="*/ 434097876 w 1374"/>
                <a:gd name="T111" fmla="*/ 96432565 h 5317"/>
                <a:gd name="T112" fmla="*/ 440416576 w 1374"/>
                <a:gd name="T113" fmla="*/ 38446957 h 5317"/>
                <a:gd name="T114" fmla="*/ 468219177 w 1374"/>
                <a:gd name="T115" fmla="*/ 6933124 h 5317"/>
                <a:gd name="T116" fmla="*/ 506763331 w 1374"/>
                <a:gd name="T117" fmla="*/ 0 h 53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74"/>
                <a:gd name="T178" fmla="*/ 0 h 5317"/>
                <a:gd name="T179" fmla="*/ 1374 w 1374"/>
                <a:gd name="T180" fmla="*/ 5317 h 53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74" h="5317">
                  <a:moveTo>
                    <a:pt x="802" y="0"/>
                  </a:moveTo>
                  <a:lnTo>
                    <a:pt x="818" y="0"/>
                  </a:lnTo>
                  <a:lnTo>
                    <a:pt x="833" y="2"/>
                  </a:lnTo>
                  <a:lnTo>
                    <a:pt x="850" y="4"/>
                  </a:lnTo>
                  <a:lnTo>
                    <a:pt x="870" y="7"/>
                  </a:lnTo>
                  <a:lnTo>
                    <a:pt x="889" y="13"/>
                  </a:lnTo>
                  <a:lnTo>
                    <a:pt x="908" y="19"/>
                  </a:lnTo>
                  <a:lnTo>
                    <a:pt x="929" y="27"/>
                  </a:lnTo>
                  <a:lnTo>
                    <a:pt x="952" y="36"/>
                  </a:lnTo>
                  <a:lnTo>
                    <a:pt x="975" y="46"/>
                  </a:lnTo>
                  <a:lnTo>
                    <a:pt x="998" y="57"/>
                  </a:lnTo>
                  <a:lnTo>
                    <a:pt x="1025" y="71"/>
                  </a:lnTo>
                  <a:lnTo>
                    <a:pt x="1050" y="84"/>
                  </a:lnTo>
                  <a:lnTo>
                    <a:pt x="1077" y="99"/>
                  </a:lnTo>
                  <a:lnTo>
                    <a:pt x="1106" y="117"/>
                  </a:lnTo>
                  <a:lnTo>
                    <a:pt x="1136" y="134"/>
                  </a:lnTo>
                  <a:lnTo>
                    <a:pt x="1167" y="153"/>
                  </a:lnTo>
                  <a:lnTo>
                    <a:pt x="1190" y="171"/>
                  </a:lnTo>
                  <a:lnTo>
                    <a:pt x="1213" y="186"/>
                  </a:lnTo>
                  <a:lnTo>
                    <a:pt x="1236" y="201"/>
                  </a:lnTo>
                  <a:lnTo>
                    <a:pt x="1255" y="219"/>
                  </a:lnTo>
                  <a:lnTo>
                    <a:pt x="1275" y="234"/>
                  </a:lnTo>
                  <a:lnTo>
                    <a:pt x="1292" y="249"/>
                  </a:lnTo>
                  <a:lnTo>
                    <a:pt x="1307" y="265"/>
                  </a:lnTo>
                  <a:lnTo>
                    <a:pt x="1321" y="280"/>
                  </a:lnTo>
                  <a:lnTo>
                    <a:pt x="1334" y="295"/>
                  </a:lnTo>
                  <a:lnTo>
                    <a:pt x="1344" y="311"/>
                  </a:lnTo>
                  <a:lnTo>
                    <a:pt x="1353" y="326"/>
                  </a:lnTo>
                  <a:lnTo>
                    <a:pt x="1361" y="339"/>
                  </a:lnTo>
                  <a:lnTo>
                    <a:pt x="1367" y="355"/>
                  </a:lnTo>
                  <a:lnTo>
                    <a:pt x="1371" y="370"/>
                  </a:lnTo>
                  <a:lnTo>
                    <a:pt x="1374" y="386"/>
                  </a:lnTo>
                  <a:lnTo>
                    <a:pt x="1374" y="401"/>
                  </a:lnTo>
                  <a:lnTo>
                    <a:pt x="1371" y="414"/>
                  </a:lnTo>
                  <a:lnTo>
                    <a:pt x="1367" y="430"/>
                  </a:lnTo>
                  <a:lnTo>
                    <a:pt x="1361" y="445"/>
                  </a:lnTo>
                  <a:lnTo>
                    <a:pt x="1353" y="460"/>
                  </a:lnTo>
                  <a:lnTo>
                    <a:pt x="1346" y="478"/>
                  </a:lnTo>
                  <a:lnTo>
                    <a:pt x="1336" y="495"/>
                  </a:lnTo>
                  <a:lnTo>
                    <a:pt x="1326" y="512"/>
                  </a:lnTo>
                  <a:lnTo>
                    <a:pt x="1315" y="531"/>
                  </a:lnTo>
                  <a:lnTo>
                    <a:pt x="1303" y="556"/>
                  </a:lnTo>
                  <a:lnTo>
                    <a:pt x="1294" y="581"/>
                  </a:lnTo>
                  <a:lnTo>
                    <a:pt x="1284" y="610"/>
                  </a:lnTo>
                  <a:lnTo>
                    <a:pt x="1275" y="639"/>
                  </a:lnTo>
                  <a:lnTo>
                    <a:pt x="1267" y="670"/>
                  </a:lnTo>
                  <a:lnTo>
                    <a:pt x="1257" y="700"/>
                  </a:lnTo>
                  <a:lnTo>
                    <a:pt x="1250" y="733"/>
                  </a:lnTo>
                  <a:lnTo>
                    <a:pt x="1244" y="768"/>
                  </a:lnTo>
                  <a:lnTo>
                    <a:pt x="1236" y="802"/>
                  </a:lnTo>
                  <a:lnTo>
                    <a:pt x="1230" y="839"/>
                  </a:lnTo>
                  <a:lnTo>
                    <a:pt x="1225" y="877"/>
                  </a:lnTo>
                  <a:lnTo>
                    <a:pt x="1219" y="917"/>
                  </a:lnTo>
                  <a:lnTo>
                    <a:pt x="1213" y="958"/>
                  </a:lnTo>
                  <a:lnTo>
                    <a:pt x="1209" y="1000"/>
                  </a:lnTo>
                  <a:lnTo>
                    <a:pt x="1206" y="1042"/>
                  </a:lnTo>
                  <a:lnTo>
                    <a:pt x="1202" y="1088"/>
                  </a:lnTo>
                  <a:lnTo>
                    <a:pt x="1194" y="1186"/>
                  </a:lnTo>
                  <a:lnTo>
                    <a:pt x="1186" y="1288"/>
                  </a:lnTo>
                  <a:lnTo>
                    <a:pt x="1181" y="1395"/>
                  </a:lnTo>
                  <a:lnTo>
                    <a:pt x="1175" y="1507"/>
                  </a:lnTo>
                  <a:lnTo>
                    <a:pt x="1169" y="1622"/>
                  </a:lnTo>
                  <a:lnTo>
                    <a:pt x="1163" y="1743"/>
                  </a:lnTo>
                  <a:lnTo>
                    <a:pt x="1158" y="1867"/>
                  </a:lnTo>
                  <a:lnTo>
                    <a:pt x="1154" y="1996"/>
                  </a:lnTo>
                  <a:lnTo>
                    <a:pt x="1150" y="2129"/>
                  </a:lnTo>
                  <a:lnTo>
                    <a:pt x="1146" y="2265"/>
                  </a:lnTo>
                  <a:lnTo>
                    <a:pt x="1144" y="2407"/>
                  </a:lnTo>
                  <a:lnTo>
                    <a:pt x="1140" y="2553"/>
                  </a:lnTo>
                  <a:lnTo>
                    <a:pt x="1138" y="2703"/>
                  </a:lnTo>
                  <a:lnTo>
                    <a:pt x="1138" y="2856"/>
                  </a:lnTo>
                  <a:lnTo>
                    <a:pt x="1136" y="3015"/>
                  </a:lnTo>
                  <a:lnTo>
                    <a:pt x="1136" y="3179"/>
                  </a:lnTo>
                  <a:lnTo>
                    <a:pt x="1136" y="3217"/>
                  </a:lnTo>
                  <a:lnTo>
                    <a:pt x="1136" y="3255"/>
                  </a:lnTo>
                  <a:lnTo>
                    <a:pt x="1136" y="3298"/>
                  </a:lnTo>
                  <a:lnTo>
                    <a:pt x="1136" y="3340"/>
                  </a:lnTo>
                  <a:lnTo>
                    <a:pt x="1136" y="3382"/>
                  </a:lnTo>
                  <a:lnTo>
                    <a:pt x="1136" y="3426"/>
                  </a:lnTo>
                  <a:lnTo>
                    <a:pt x="1136" y="3470"/>
                  </a:lnTo>
                  <a:lnTo>
                    <a:pt x="1136" y="3516"/>
                  </a:lnTo>
                  <a:lnTo>
                    <a:pt x="1136" y="3564"/>
                  </a:lnTo>
                  <a:lnTo>
                    <a:pt x="1136" y="3612"/>
                  </a:lnTo>
                  <a:lnTo>
                    <a:pt x="1136" y="3662"/>
                  </a:lnTo>
                  <a:lnTo>
                    <a:pt x="1136" y="3712"/>
                  </a:lnTo>
                  <a:lnTo>
                    <a:pt x="1136" y="3764"/>
                  </a:lnTo>
                  <a:lnTo>
                    <a:pt x="1136" y="3818"/>
                  </a:lnTo>
                  <a:lnTo>
                    <a:pt x="1136" y="3872"/>
                  </a:lnTo>
                  <a:lnTo>
                    <a:pt x="1136" y="3927"/>
                  </a:lnTo>
                  <a:lnTo>
                    <a:pt x="1142" y="4021"/>
                  </a:lnTo>
                  <a:lnTo>
                    <a:pt x="1148" y="4113"/>
                  </a:lnTo>
                  <a:lnTo>
                    <a:pt x="1152" y="4206"/>
                  </a:lnTo>
                  <a:lnTo>
                    <a:pt x="1156" y="4298"/>
                  </a:lnTo>
                  <a:lnTo>
                    <a:pt x="1158" y="4388"/>
                  </a:lnTo>
                  <a:lnTo>
                    <a:pt x="1159" y="4476"/>
                  </a:lnTo>
                  <a:lnTo>
                    <a:pt x="1159" y="4563"/>
                  </a:lnTo>
                  <a:lnTo>
                    <a:pt x="1159" y="4651"/>
                  </a:lnTo>
                  <a:lnTo>
                    <a:pt x="1159" y="4682"/>
                  </a:lnTo>
                  <a:lnTo>
                    <a:pt x="1158" y="4712"/>
                  </a:lnTo>
                  <a:lnTo>
                    <a:pt x="1156" y="4743"/>
                  </a:lnTo>
                  <a:lnTo>
                    <a:pt x="1152" y="4774"/>
                  </a:lnTo>
                  <a:lnTo>
                    <a:pt x="1148" y="4805"/>
                  </a:lnTo>
                  <a:lnTo>
                    <a:pt x="1142" y="4833"/>
                  </a:lnTo>
                  <a:lnTo>
                    <a:pt x="1134" y="4864"/>
                  </a:lnTo>
                  <a:lnTo>
                    <a:pt x="1127" y="4893"/>
                  </a:lnTo>
                  <a:lnTo>
                    <a:pt x="1119" y="4924"/>
                  </a:lnTo>
                  <a:lnTo>
                    <a:pt x="1110" y="4952"/>
                  </a:lnTo>
                  <a:lnTo>
                    <a:pt x="1098" y="4981"/>
                  </a:lnTo>
                  <a:lnTo>
                    <a:pt x="1086" y="5010"/>
                  </a:lnTo>
                  <a:lnTo>
                    <a:pt x="1075" y="5037"/>
                  </a:lnTo>
                  <a:lnTo>
                    <a:pt x="1060" y="5066"/>
                  </a:lnTo>
                  <a:lnTo>
                    <a:pt x="1046" y="5092"/>
                  </a:lnTo>
                  <a:lnTo>
                    <a:pt x="1029" y="5119"/>
                  </a:lnTo>
                  <a:lnTo>
                    <a:pt x="1015" y="5144"/>
                  </a:lnTo>
                  <a:lnTo>
                    <a:pt x="1002" y="5165"/>
                  </a:lnTo>
                  <a:lnTo>
                    <a:pt x="989" y="5187"/>
                  </a:lnTo>
                  <a:lnTo>
                    <a:pt x="977" y="5206"/>
                  </a:lnTo>
                  <a:lnTo>
                    <a:pt x="964" y="5223"/>
                  </a:lnTo>
                  <a:lnTo>
                    <a:pt x="952" y="5240"/>
                  </a:lnTo>
                  <a:lnTo>
                    <a:pt x="941" y="5254"/>
                  </a:lnTo>
                  <a:lnTo>
                    <a:pt x="931" y="5267"/>
                  </a:lnTo>
                  <a:lnTo>
                    <a:pt x="921" y="5279"/>
                  </a:lnTo>
                  <a:lnTo>
                    <a:pt x="912" y="5290"/>
                  </a:lnTo>
                  <a:lnTo>
                    <a:pt x="902" y="5298"/>
                  </a:lnTo>
                  <a:lnTo>
                    <a:pt x="893" y="5306"/>
                  </a:lnTo>
                  <a:lnTo>
                    <a:pt x="885" y="5311"/>
                  </a:lnTo>
                  <a:lnTo>
                    <a:pt x="877" y="5315"/>
                  </a:lnTo>
                  <a:lnTo>
                    <a:pt x="870" y="5317"/>
                  </a:lnTo>
                  <a:lnTo>
                    <a:pt x="862" y="5317"/>
                  </a:lnTo>
                  <a:lnTo>
                    <a:pt x="850" y="5317"/>
                  </a:lnTo>
                  <a:lnTo>
                    <a:pt x="839" y="5315"/>
                  </a:lnTo>
                  <a:lnTo>
                    <a:pt x="827" y="5313"/>
                  </a:lnTo>
                  <a:lnTo>
                    <a:pt x="816" y="5309"/>
                  </a:lnTo>
                  <a:lnTo>
                    <a:pt x="804" y="5304"/>
                  </a:lnTo>
                  <a:lnTo>
                    <a:pt x="793" y="5298"/>
                  </a:lnTo>
                  <a:lnTo>
                    <a:pt x="779" y="5290"/>
                  </a:lnTo>
                  <a:lnTo>
                    <a:pt x="768" y="5282"/>
                  </a:lnTo>
                  <a:lnTo>
                    <a:pt x="754" y="5273"/>
                  </a:lnTo>
                  <a:lnTo>
                    <a:pt x="743" y="5261"/>
                  </a:lnTo>
                  <a:lnTo>
                    <a:pt x="729" y="5250"/>
                  </a:lnTo>
                  <a:lnTo>
                    <a:pt x="716" y="5236"/>
                  </a:lnTo>
                  <a:lnTo>
                    <a:pt x="703" y="5223"/>
                  </a:lnTo>
                  <a:lnTo>
                    <a:pt x="689" y="5208"/>
                  </a:lnTo>
                  <a:lnTo>
                    <a:pt x="674" y="5192"/>
                  </a:lnTo>
                  <a:lnTo>
                    <a:pt x="660" y="5175"/>
                  </a:lnTo>
                  <a:lnTo>
                    <a:pt x="622" y="5131"/>
                  </a:lnTo>
                  <a:lnTo>
                    <a:pt x="584" y="5087"/>
                  </a:lnTo>
                  <a:lnTo>
                    <a:pt x="547" y="5044"/>
                  </a:lnTo>
                  <a:lnTo>
                    <a:pt x="509" y="5004"/>
                  </a:lnTo>
                  <a:lnTo>
                    <a:pt x="472" y="4966"/>
                  </a:lnTo>
                  <a:lnTo>
                    <a:pt x="436" y="4927"/>
                  </a:lnTo>
                  <a:lnTo>
                    <a:pt x="399" y="4891"/>
                  </a:lnTo>
                  <a:lnTo>
                    <a:pt x="365" y="4854"/>
                  </a:lnTo>
                  <a:lnTo>
                    <a:pt x="328" y="4822"/>
                  </a:lnTo>
                  <a:lnTo>
                    <a:pt x="294" y="4789"/>
                  </a:lnTo>
                  <a:lnTo>
                    <a:pt x="261" y="4757"/>
                  </a:lnTo>
                  <a:lnTo>
                    <a:pt x="226" y="4728"/>
                  </a:lnTo>
                  <a:lnTo>
                    <a:pt x="192" y="4699"/>
                  </a:lnTo>
                  <a:lnTo>
                    <a:pt x="159" y="4670"/>
                  </a:lnTo>
                  <a:lnTo>
                    <a:pt x="127" y="4643"/>
                  </a:lnTo>
                  <a:lnTo>
                    <a:pt x="94" y="4618"/>
                  </a:lnTo>
                  <a:lnTo>
                    <a:pt x="83" y="4611"/>
                  </a:lnTo>
                  <a:lnTo>
                    <a:pt x="71" y="4603"/>
                  </a:lnTo>
                  <a:lnTo>
                    <a:pt x="61" y="4595"/>
                  </a:lnTo>
                  <a:lnTo>
                    <a:pt x="52" y="4588"/>
                  </a:lnTo>
                  <a:lnTo>
                    <a:pt x="44" y="4580"/>
                  </a:lnTo>
                  <a:lnTo>
                    <a:pt x="36" y="4574"/>
                  </a:lnTo>
                  <a:lnTo>
                    <a:pt x="29" y="4566"/>
                  </a:lnTo>
                  <a:lnTo>
                    <a:pt x="23" y="4561"/>
                  </a:lnTo>
                  <a:lnTo>
                    <a:pt x="17" y="4553"/>
                  </a:lnTo>
                  <a:lnTo>
                    <a:pt x="13" y="4547"/>
                  </a:lnTo>
                  <a:lnTo>
                    <a:pt x="8" y="4542"/>
                  </a:lnTo>
                  <a:lnTo>
                    <a:pt x="6" y="4538"/>
                  </a:lnTo>
                  <a:lnTo>
                    <a:pt x="2" y="4532"/>
                  </a:lnTo>
                  <a:lnTo>
                    <a:pt x="2" y="4528"/>
                  </a:lnTo>
                  <a:lnTo>
                    <a:pt x="0" y="4524"/>
                  </a:lnTo>
                  <a:lnTo>
                    <a:pt x="0" y="4520"/>
                  </a:lnTo>
                  <a:lnTo>
                    <a:pt x="0" y="4509"/>
                  </a:lnTo>
                  <a:lnTo>
                    <a:pt x="4" y="4499"/>
                  </a:lnTo>
                  <a:lnTo>
                    <a:pt x="8" y="4494"/>
                  </a:lnTo>
                  <a:lnTo>
                    <a:pt x="13" y="4486"/>
                  </a:lnTo>
                  <a:lnTo>
                    <a:pt x="21" y="4482"/>
                  </a:lnTo>
                  <a:lnTo>
                    <a:pt x="29" y="4480"/>
                  </a:lnTo>
                  <a:lnTo>
                    <a:pt x="40" y="4478"/>
                  </a:lnTo>
                  <a:lnTo>
                    <a:pt x="54" y="4476"/>
                  </a:lnTo>
                  <a:lnTo>
                    <a:pt x="81" y="4484"/>
                  </a:lnTo>
                  <a:lnTo>
                    <a:pt x="107" y="4490"/>
                  </a:lnTo>
                  <a:lnTo>
                    <a:pt x="134" y="4497"/>
                  </a:lnTo>
                  <a:lnTo>
                    <a:pt x="159" y="4503"/>
                  </a:lnTo>
                  <a:lnTo>
                    <a:pt x="184" y="4509"/>
                  </a:lnTo>
                  <a:lnTo>
                    <a:pt x="209" y="4515"/>
                  </a:lnTo>
                  <a:lnTo>
                    <a:pt x="232" y="4520"/>
                  </a:lnTo>
                  <a:lnTo>
                    <a:pt x="255" y="4526"/>
                  </a:lnTo>
                  <a:lnTo>
                    <a:pt x="278" y="4532"/>
                  </a:lnTo>
                  <a:lnTo>
                    <a:pt x="299" y="4536"/>
                  </a:lnTo>
                  <a:lnTo>
                    <a:pt x="322" y="4542"/>
                  </a:lnTo>
                  <a:lnTo>
                    <a:pt x="342" y="4545"/>
                  </a:lnTo>
                  <a:lnTo>
                    <a:pt x="363" y="4549"/>
                  </a:lnTo>
                  <a:lnTo>
                    <a:pt x="382" y="4553"/>
                  </a:lnTo>
                  <a:lnTo>
                    <a:pt x="401" y="4557"/>
                  </a:lnTo>
                  <a:lnTo>
                    <a:pt x="418" y="4561"/>
                  </a:lnTo>
                  <a:lnTo>
                    <a:pt x="436" y="4565"/>
                  </a:lnTo>
                  <a:lnTo>
                    <a:pt x="453" y="4566"/>
                  </a:lnTo>
                  <a:lnTo>
                    <a:pt x="468" y="4570"/>
                  </a:lnTo>
                  <a:lnTo>
                    <a:pt x="484" y="4572"/>
                  </a:lnTo>
                  <a:lnTo>
                    <a:pt x="499" y="4576"/>
                  </a:lnTo>
                  <a:lnTo>
                    <a:pt x="513" y="4578"/>
                  </a:lnTo>
                  <a:lnTo>
                    <a:pt x="526" y="4580"/>
                  </a:lnTo>
                  <a:lnTo>
                    <a:pt x="539" y="4582"/>
                  </a:lnTo>
                  <a:lnTo>
                    <a:pt x="551" y="4584"/>
                  </a:lnTo>
                  <a:lnTo>
                    <a:pt x="562" y="4584"/>
                  </a:lnTo>
                  <a:lnTo>
                    <a:pt x="574" y="4586"/>
                  </a:lnTo>
                  <a:lnTo>
                    <a:pt x="584" y="4586"/>
                  </a:lnTo>
                  <a:lnTo>
                    <a:pt x="593" y="4588"/>
                  </a:lnTo>
                  <a:lnTo>
                    <a:pt x="603" y="4588"/>
                  </a:lnTo>
                  <a:lnTo>
                    <a:pt x="610" y="4588"/>
                  </a:lnTo>
                  <a:lnTo>
                    <a:pt x="618" y="4588"/>
                  </a:lnTo>
                  <a:lnTo>
                    <a:pt x="630" y="4588"/>
                  </a:lnTo>
                  <a:lnTo>
                    <a:pt x="639" y="4588"/>
                  </a:lnTo>
                  <a:lnTo>
                    <a:pt x="649" y="4586"/>
                  </a:lnTo>
                  <a:lnTo>
                    <a:pt x="658" y="4582"/>
                  </a:lnTo>
                  <a:lnTo>
                    <a:pt x="668" y="4580"/>
                  </a:lnTo>
                  <a:lnTo>
                    <a:pt x="676" y="4574"/>
                  </a:lnTo>
                  <a:lnTo>
                    <a:pt x="683" y="4570"/>
                  </a:lnTo>
                  <a:lnTo>
                    <a:pt x="691" y="4565"/>
                  </a:lnTo>
                  <a:lnTo>
                    <a:pt x="697" y="4559"/>
                  </a:lnTo>
                  <a:lnTo>
                    <a:pt x="703" y="4551"/>
                  </a:lnTo>
                  <a:lnTo>
                    <a:pt x="708" y="4543"/>
                  </a:lnTo>
                  <a:lnTo>
                    <a:pt x="712" y="4536"/>
                  </a:lnTo>
                  <a:lnTo>
                    <a:pt x="716" y="4526"/>
                  </a:lnTo>
                  <a:lnTo>
                    <a:pt x="720" y="4517"/>
                  </a:lnTo>
                  <a:lnTo>
                    <a:pt x="724" y="4507"/>
                  </a:lnTo>
                  <a:lnTo>
                    <a:pt x="726" y="4495"/>
                  </a:lnTo>
                  <a:lnTo>
                    <a:pt x="728" y="4486"/>
                  </a:lnTo>
                  <a:lnTo>
                    <a:pt x="729" y="4476"/>
                  </a:lnTo>
                  <a:lnTo>
                    <a:pt x="731" y="4467"/>
                  </a:lnTo>
                  <a:lnTo>
                    <a:pt x="735" y="4455"/>
                  </a:lnTo>
                  <a:lnTo>
                    <a:pt x="737" y="4444"/>
                  </a:lnTo>
                  <a:lnTo>
                    <a:pt x="739" y="4432"/>
                  </a:lnTo>
                  <a:lnTo>
                    <a:pt x="741" y="4419"/>
                  </a:lnTo>
                  <a:lnTo>
                    <a:pt x="743" y="4405"/>
                  </a:lnTo>
                  <a:lnTo>
                    <a:pt x="745" y="4390"/>
                  </a:lnTo>
                  <a:lnTo>
                    <a:pt x="749" y="4376"/>
                  </a:lnTo>
                  <a:lnTo>
                    <a:pt x="751" y="4361"/>
                  </a:lnTo>
                  <a:lnTo>
                    <a:pt x="752" y="4344"/>
                  </a:lnTo>
                  <a:lnTo>
                    <a:pt x="754" y="4327"/>
                  </a:lnTo>
                  <a:lnTo>
                    <a:pt x="756" y="4309"/>
                  </a:lnTo>
                  <a:lnTo>
                    <a:pt x="758" y="4292"/>
                  </a:lnTo>
                  <a:lnTo>
                    <a:pt x="760" y="4273"/>
                  </a:lnTo>
                  <a:lnTo>
                    <a:pt x="762" y="4254"/>
                  </a:lnTo>
                  <a:lnTo>
                    <a:pt x="764" y="4234"/>
                  </a:lnTo>
                  <a:lnTo>
                    <a:pt x="766" y="4213"/>
                  </a:lnTo>
                  <a:lnTo>
                    <a:pt x="770" y="4192"/>
                  </a:lnTo>
                  <a:lnTo>
                    <a:pt x="772" y="4171"/>
                  </a:lnTo>
                  <a:lnTo>
                    <a:pt x="774" y="4148"/>
                  </a:lnTo>
                  <a:lnTo>
                    <a:pt x="776" y="4125"/>
                  </a:lnTo>
                  <a:lnTo>
                    <a:pt x="777" y="4102"/>
                  </a:lnTo>
                  <a:lnTo>
                    <a:pt x="779" y="4077"/>
                  </a:lnTo>
                  <a:lnTo>
                    <a:pt x="781" y="4052"/>
                  </a:lnTo>
                  <a:lnTo>
                    <a:pt x="783" y="4027"/>
                  </a:lnTo>
                  <a:lnTo>
                    <a:pt x="783" y="4000"/>
                  </a:lnTo>
                  <a:lnTo>
                    <a:pt x="785" y="3973"/>
                  </a:lnTo>
                  <a:lnTo>
                    <a:pt x="787" y="3946"/>
                  </a:lnTo>
                  <a:lnTo>
                    <a:pt x="789" y="3918"/>
                  </a:lnTo>
                  <a:lnTo>
                    <a:pt x="791" y="3889"/>
                  </a:lnTo>
                  <a:lnTo>
                    <a:pt x="797" y="3770"/>
                  </a:lnTo>
                  <a:lnTo>
                    <a:pt x="800" y="3649"/>
                  </a:lnTo>
                  <a:lnTo>
                    <a:pt x="806" y="3526"/>
                  </a:lnTo>
                  <a:lnTo>
                    <a:pt x="810" y="3401"/>
                  </a:lnTo>
                  <a:lnTo>
                    <a:pt x="816" y="3276"/>
                  </a:lnTo>
                  <a:lnTo>
                    <a:pt x="820" y="3148"/>
                  </a:lnTo>
                  <a:lnTo>
                    <a:pt x="824" y="3017"/>
                  </a:lnTo>
                  <a:lnTo>
                    <a:pt x="825" y="2887"/>
                  </a:lnTo>
                  <a:lnTo>
                    <a:pt x="829" y="2752"/>
                  </a:lnTo>
                  <a:lnTo>
                    <a:pt x="831" y="2618"/>
                  </a:lnTo>
                  <a:lnTo>
                    <a:pt x="833" y="2480"/>
                  </a:lnTo>
                  <a:lnTo>
                    <a:pt x="835" y="2342"/>
                  </a:lnTo>
                  <a:lnTo>
                    <a:pt x="837" y="2201"/>
                  </a:lnTo>
                  <a:lnTo>
                    <a:pt x="839" y="2058"/>
                  </a:lnTo>
                  <a:lnTo>
                    <a:pt x="839" y="1914"/>
                  </a:lnTo>
                  <a:lnTo>
                    <a:pt x="839" y="1768"/>
                  </a:lnTo>
                  <a:lnTo>
                    <a:pt x="839" y="1723"/>
                  </a:lnTo>
                  <a:lnTo>
                    <a:pt x="839" y="1679"/>
                  </a:lnTo>
                  <a:lnTo>
                    <a:pt x="839" y="1637"/>
                  </a:lnTo>
                  <a:lnTo>
                    <a:pt x="839" y="1595"/>
                  </a:lnTo>
                  <a:lnTo>
                    <a:pt x="839" y="1553"/>
                  </a:lnTo>
                  <a:lnTo>
                    <a:pt x="837" y="1512"/>
                  </a:lnTo>
                  <a:lnTo>
                    <a:pt x="837" y="1472"/>
                  </a:lnTo>
                  <a:lnTo>
                    <a:pt x="837" y="1432"/>
                  </a:lnTo>
                  <a:lnTo>
                    <a:pt x="837" y="1393"/>
                  </a:lnTo>
                  <a:lnTo>
                    <a:pt x="835" y="1355"/>
                  </a:lnTo>
                  <a:lnTo>
                    <a:pt x="835" y="1318"/>
                  </a:lnTo>
                  <a:lnTo>
                    <a:pt x="833" y="1282"/>
                  </a:lnTo>
                  <a:lnTo>
                    <a:pt x="833" y="1246"/>
                  </a:lnTo>
                  <a:lnTo>
                    <a:pt x="833" y="1209"/>
                  </a:lnTo>
                  <a:lnTo>
                    <a:pt x="831" y="1174"/>
                  </a:lnTo>
                  <a:lnTo>
                    <a:pt x="831" y="1142"/>
                  </a:lnTo>
                  <a:lnTo>
                    <a:pt x="829" y="1107"/>
                  </a:lnTo>
                  <a:lnTo>
                    <a:pt x="829" y="1075"/>
                  </a:lnTo>
                  <a:lnTo>
                    <a:pt x="827" y="1044"/>
                  </a:lnTo>
                  <a:lnTo>
                    <a:pt x="825" y="1013"/>
                  </a:lnTo>
                  <a:lnTo>
                    <a:pt x="825" y="983"/>
                  </a:lnTo>
                  <a:lnTo>
                    <a:pt x="824" y="952"/>
                  </a:lnTo>
                  <a:lnTo>
                    <a:pt x="822" y="923"/>
                  </a:lnTo>
                  <a:lnTo>
                    <a:pt x="822" y="894"/>
                  </a:lnTo>
                  <a:lnTo>
                    <a:pt x="820" y="867"/>
                  </a:lnTo>
                  <a:lnTo>
                    <a:pt x="818" y="839"/>
                  </a:lnTo>
                  <a:lnTo>
                    <a:pt x="818" y="814"/>
                  </a:lnTo>
                  <a:lnTo>
                    <a:pt x="816" y="787"/>
                  </a:lnTo>
                  <a:lnTo>
                    <a:pt x="814" y="762"/>
                  </a:lnTo>
                  <a:lnTo>
                    <a:pt x="812" y="739"/>
                  </a:lnTo>
                  <a:lnTo>
                    <a:pt x="810" y="714"/>
                  </a:lnTo>
                  <a:lnTo>
                    <a:pt x="810" y="691"/>
                  </a:lnTo>
                  <a:lnTo>
                    <a:pt x="804" y="656"/>
                  </a:lnTo>
                  <a:lnTo>
                    <a:pt x="800" y="622"/>
                  </a:lnTo>
                  <a:lnTo>
                    <a:pt x="795" y="591"/>
                  </a:lnTo>
                  <a:lnTo>
                    <a:pt x="791" y="560"/>
                  </a:lnTo>
                  <a:lnTo>
                    <a:pt x="785" y="531"/>
                  </a:lnTo>
                  <a:lnTo>
                    <a:pt x="779" y="505"/>
                  </a:lnTo>
                  <a:lnTo>
                    <a:pt x="776" y="478"/>
                  </a:lnTo>
                  <a:lnTo>
                    <a:pt x="770" y="455"/>
                  </a:lnTo>
                  <a:lnTo>
                    <a:pt x="764" y="432"/>
                  </a:lnTo>
                  <a:lnTo>
                    <a:pt x="758" y="410"/>
                  </a:lnTo>
                  <a:lnTo>
                    <a:pt x="752" y="389"/>
                  </a:lnTo>
                  <a:lnTo>
                    <a:pt x="749" y="372"/>
                  </a:lnTo>
                  <a:lnTo>
                    <a:pt x="743" y="355"/>
                  </a:lnTo>
                  <a:lnTo>
                    <a:pt x="737" y="339"/>
                  </a:lnTo>
                  <a:lnTo>
                    <a:pt x="731" y="326"/>
                  </a:lnTo>
                  <a:lnTo>
                    <a:pt x="726" y="314"/>
                  </a:lnTo>
                  <a:lnTo>
                    <a:pt x="720" y="290"/>
                  </a:lnTo>
                  <a:lnTo>
                    <a:pt x="712" y="265"/>
                  </a:lnTo>
                  <a:lnTo>
                    <a:pt x="706" y="240"/>
                  </a:lnTo>
                  <a:lnTo>
                    <a:pt x="701" y="217"/>
                  </a:lnTo>
                  <a:lnTo>
                    <a:pt x="695" y="195"/>
                  </a:lnTo>
                  <a:lnTo>
                    <a:pt x="691" y="174"/>
                  </a:lnTo>
                  <a:lnTo>
                    <a:pt x="687" y="153"/>
                  </a:lnTo>
                  <a:lnTo>
                    <a:pt x="683" y="134"/>
                  </a:lnTo>
                  <a:lnTo>
                    <a:pt x="685" y="119"/>
                  </a:lnTo>
                  <a:lnTo>
                    <a:pt x="685" y="101"/>
                  </a:lnTo>
                  <a:lnTo>
                    <a:pt x="689" y="88"/>
                  </a:lnTo>
                  <a:lnTo>
                    <a:pt x="691" y="75"/>
                  </a:lnTo>
                  <a:lnTo>
                    <a:pt x="697" y="61"/>
                  </a:lnTo>
                  <a:lnTo>
                    <a:pt x="701" y="51"/>
                  </a:lnTo>
                  <a:lnTo>
                    <a:pt x="706" y="40"/>
                  </a:lnTo>
                  <a:lnTo>
                    <a:pt x="714" y="32"/>
                  </a:lnTo>
                  <a:lnTo>
                    <a:pt x="722" y="25"/>
                  </a:lnTo>
                  <a:lnTo>
                    <a:pt x="731" y="17"/>
                  </a:lnTo>
                  <a:lnTo>
                    <a:pt x="741" y="11"/>
                  </a:lnTo>
                  <a:lnTo>
                    <a:pt x="752" y="7"/>
                  </a:lnTo>
                  <a:lnTo>
                    <a:pt x="764" y="4"/>
                  </a:lnTo>
                  <a:lnTo>
                    <a:pt x="776" y="2"/>
                  </a:lnTo>
                  <a:lnTo>
                    <a:pt x="789" y="0"/>
                  </a:lnTo>
                  <a:lnTo>
                    <a:pt x="80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1550194" y="2715334"/>
              <a:ext cx="255389" cy="239684"/>
            </a:xfrm>
            <a:custGeom>
              <a:avLst/>
              <a:gdLst>
                <a:gd name="T0" fmla="*/ 36542691 w 858"/>
                <a:gd name="T1" fmla="*/ 1257474 h 891"/>
                <a:gd name="T2" fmla="*/ 64264435 w 858"/>
                <a:gd name="T3" fmla="*/ 5657839 h 891"/>
                <a:gd name="T4" fmla="*/ 101436558 w 858"/>
                <a:gd name="T5" fmla="*/ 15715252 h 891"/>
                <a:gd name="T6" fmla="*/ 185232014 w 858"/>
                <a:gd name="T7" fmla="*/ 47146542 h 891"/>
                <a:gd name="T8" fmla="*/ 266506544 w 858"/>
                <a:gd name="T9" fmla="*/ 79835312 h 891"/>
                <a:gd name="T10" fmla="*/ 336441507 w 858"/>
                <a:gd name="T11" fmla="*/ 114409512 h 891"/>
                <a:gd name="T12" fmla="*/ 383694259 w 858"/>
                <a:gd name="T13" fmla="*/ 143326643 h 891"/>
                <a:gd name="T14" fmla="*/ 424647114 w 858"/>
                <a:gd name="T15" fmla="*/ 170986300 h 891"/>
                <a:gd name="T16" fmla="*/ 459929318 w 858"/>
                <a:gd name="T17" fmla="*/ 198016427 h 891"/>
                <a:gd name="T18" fmla="*/ 486390573 w 858"/>
                <a:gd name="T19" fmla="*/ 224419453 h 891"/>
                <a:gd name="T20" fmla="*/ 507182070 w 858"/>
                <a:gd name="T21" fmla="*/ 249564164 h 891"/>
                <a:gd name="T22" fmla="*/ 527343329 w 858"/>
                <a:gd name="T23" fmla="*/ 294196540 h 891"/>
                <a:gd name="T24" fmla="*/ 538054197 w 858"/>
                <a:gd name="T25" fmla="*/ 343858016 h 891"/>
                <a:gd name="T26" fmla="*/ 539313878 w 858"/>
                <a:gd name="T27" fmla="*/ 392262020 h 891"/>
                <a:gd name="T28" fmla="*/ 532383644 w 858"/>
                <a:gd name="T29" fmla="*/ 439408649 h 891"/>
                <a:gd name="T30" fmla="*/ 516632462 w 858"/>
                <a:gd name="T31" fmla="*/ 490956336 h 891"/>
                <a:gd name="T32" fmla="*/ 502141755 w 858"/>
                <a:gd name="T33" fmla="*/ 522386827 h 891"/>
                <a:gd name="T34" fmla="*/ 488910731 w 858"/>
                <a:gd name="T35" fmla="*/ 536845392 h 891"/>
                <a:gd name="T36" fmla="*/ 474420024 w 858"/>
                <a:gd name="T37" fmla="*/ 547532330 h 891"/>
                <a:gd name="T38" fmla="*/ 457409160 w 858"/>
                <a:gd name="T39" fmla="*/ 555075585 h 891"/>
                <a:gd name="T40" fmla="*/ 440398296 w 858"/>
                <a:gd name="T41" fmla="*/ 560104686 h 891"/>
                <a:gd name="T42" fmla="*/ 423386639 w 858"/>
                <a:gd name="T43" fmla="*/ 560104686 h 891"/>
                <a:gd name="T44" fmla="*/ 405115994 w 858"/>
                <a:gd name="T45" fmla="*/ 551303958 h 891"/>
                <a:gd name="T46" fmla="*/ 381174102 w 858"/>
                <a:gd name="T47" fmla="*/ 535588712 h 891"/>
                <a:gd name="T48" fmla="*/ 357233004 w 858"/>
                <a:gd name="T49" fmla="*/ 517358519 h 891"/>
                <a:gd name="T50" fmla="*/ 332660874 w 858"/>
                <a:gd name="T51" fmla="*/ 493470490 h 891"/>
                <a:gd name="T52" fmla="*/ 307459300 w 858"/>
                <a:gd name="T53" fmla="*/ 462039205 h 891"/>
                <a:gd name="T54" fmla="*/ 278477887 w 858"/>
                <a:gd name="T55" fmla="*/ 423693403 h 891"/>
                <a:gd name="T56" fmla="*/ 246975523 w 858"/>
                <a:gd name="T57" fmla="*/ 377803455 h 891"/>
                <a:gd name="T58" fmla="*/ 211693319 w 858"/>
                <a:gd name="T59" fmla="*/ 319969987 h 891"/>
                <a:gd name="T60" fmla="*/ 170740514 w 858"/>
                <a:gd name="T61" fmla="*/ 259622365 h 891"/>
                <a:gd name="T62" fmla="*/ 132938153 w 858"/>
                <a:gd name="T63" fmla="*/ 206189211 h 891"/>
                <a:gd name="T64" fmla="*/ 100806320 w 858"/>
                <a:gd name="T65" fmla="*/ 161556835 h 891"/>
                <a:gd name="T66" fmla="*/ 72454351 w 858"/>
                <a:gd name="T67" fmla="*/ 125725187 h 891"/>
                <a:gd name="T68" fmla="*/ 49772922 w 858"/>
                <a:gd name="T69" fmla="*/ 97436768 h 891"/>
                <a:gd name="T70" fmla="*/ 32762058 w 858"/>
                <a:gd name="T71" fmla="*/ 82978203 h 891"/>
                <a:gd name="T72" fmla="*/ 19531027 w 858"/>
                <a:gd name="T73" fmla="*/ 68520431 h 891"/>
                <a:gd name="T74" fmla="*/ 10080633 w 858"/>
                <a:gd name="T75" fmla="*/ 55319339 h 891"/>
                <a:gd name="T76" fmla="*/ 3780635 w 858"/>
                <a:gd name="T77" fmla="*/ 44632389 h 891"/>
                <a:gd name="T78" fmla="*/ 0 w 858"/>
                <a:gd name="T79" fmla="*/ 35202924 h 891"/>
                <a:gd name="T80" fmla="*/ 1260476 w 858"/>
                <a:gd name="T81" fmla="*/ 18230199 h 891"/>
                <a:gd name="T82" fmla="*/ 10080633 w 858"/>
                <a:gd name="T83" fmla="*/ 5029102 h 891"/>
                <a:gd name="T84" fmla="*/ 23311660 w 858"/>
                <a:gd name="T85" fmla="*/ 0 h 89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58"/>
                <a:gd name="T130" fmla="*/ 0 h 891"/>
                <a:gd name="T131" fmla="*/ 858 w 858"/>
                <a:gd name="T132" fmla="*/ 891 h 89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58" h="891">
                  <a:moveTo>
                    <a:pt x="37" y="0"/>
                  </a:moveTo>
                  <a:lnTo>
                    <a:pt x="46" y="0"/>
                  </a:lnTo>
                  <a:lnTo>
                    <a:pt x="58" y="2"/>
                  </a:lnTo>
                  <a:lnTo>
                    <a:pt x="71" y="4"/>
                  </a:lnTo>
                  <a:lnTo>
                    <a:pt x="85" y="6"/>
                  </a:lnTo>
                  <a:lnTo>
                    <a:pt x="102" y="9"/>
                  </a:lnTo>
                  <a:lnTo>
                    <a:pt x="121" y="13"/>
                  </a:lnTo>
                  <a:lnTo>
                    <a:pt x="140" y="19"/>
                  </a:lnTo>
                  <a:lnTo>
                    <a:pt x="161" y="25"/>
                  </a:lnTo>
                  <a:lnTo>
                    <a:pt x="206" y="42"/>
                  </a:lnTo>
                  <a:lnTo>
                    <a:pt x="250" y="57"/>
                  </a:lnTo>
                  <a:lnTo>
                    <a:pt x="294" y="75"/>
                  </a:lnTo>
                  <a:lnTo>
                    <a:pt x="336" y="92"/>
                  </a:lnTo>
                  <a:lnTo>
                    <a:pt x="380" y="109"/>
                  </a:lnTo>
                  <a:lnTo>
                    <a:pt x="423" y="127"/>
                  </a:lnTo>
                  <a:lnTo>
                    <a:pt x="465" y="148"/>
                  </a:lnTo>
                  <a:lnTo>
                    <a:pt x="507" y="167"/>
                  </a:lnTo>
                  <a:lnTo>
                    <a:pt x="534" y="182"/>
                  </a:lnTo>
                  <a:lnTo>
                    <a:pt x="561" y="198"/>
                  </a:lnTo>
                  <a:lnTo>
                    <a:pt x="586" y="213"/>
                  </a:lnTo>
                  <a:lnTo>
                    <a:pt x="609" y="228"/>
                  </a:lnTo>
                  <a:lnTo>
                    <a:pt x="632" y="244"/>
                  </a:lnTo>
                  <a:lnTo>
                    <a:pt x="653" y="257"/>
                  </a:lnTo>
                  <a:lnTo>
                    <a:pt x="674" y="272"/>
                  </a:lnTo>
                  <a:lnTo>
                    <a:pt x="693" y="286"/>
                  </a:lnTo>
                  <a:lnTo>
                    <a:pt x="712" y="301"/>
                  </a:lnTo>
                  <a:lnTo>
                    <a:pt x="730" y="315"/>
                  </a:lnTo>
                  <a:lnTo>
                    <a:pt x="745" y="330"/>
                  </a:lnTo>
                  <a:lnTo>
                    <a:pt x="758" y="343"/>
                  </a:lnTo>
                  <a:lnTo>
                    <a:pt x="772" y="357"/>
                  </a:lnTo>
                  <a:lnTo>
                    <a:pt x="783" y="370"/>
                  </a:lnTo>
                  <a:lnTo>
                    <a:pt x="795" y="384"/>
                  </a:lnTo>
                  <a:lnTo>
                    <a:pt x="805" y="397"/>
                  </a:lnTo>
                  <a:lnTo>
                    <a:pt x="816" y="420"/>
                  </a:lnTo>
                  <a:lnTo>
                    <a:pt x="828" y="443"/>
                  </a:lnTo>
                  <a:lnTo>
                    <a:pt x="837" y="468"/>
                  </a:lnTo>
                  <a:lnTo>
                    <a:pt x="845" y="493"/>
                  </a:lnTo>
                  <a:lnTo>
                    <a:pt x="851" y="520"/>
                  </a:lnTo>
                  <a:lnTo>
                    <a:pt x="854" y="547"/>
                  </a:lnTo>
                  <a:lnTo>
                    <a:pt x="856" y="574"/>
                  </a:lnTo>
                  <a:lnTo>
                    <a:pt x="858" y="601"/>
                  </a:lnTo>
                  <a:lnTo>
                    <a:pt x="856" y="624"/>
                  </a:lnTo>
                  <a:lnTo>
                    <a:pt x="854" y="649"/>
                  </a:lnTo>
                  <a:lnTo>
                    <a:pt x="851" y="674"/>
                  </a:lnTo>
                  <a:lnTo>
                    <a:pt x="845" y="699"/>
                  </a:lnTo>
                  <a:lnTo>
                    <a:pt x="839" y="725"/>
                  </a:lnTo>
                  <a:lnTo>
                    <a:pt x="830" y="752"/>
                  </a:lnTo>
                  <a:lnTo>
                    <a:pt x="820" y="781"/>
                  </a:lnTo>
                  <a:lnTo>
                    <a:pt x="810" y="812"/>
                  </a:lnTo>
                  <a:lnTo>
                    <a:pt x="805" y="821"/>
                  </a:lnTo>
                  <a:lnTo>
                    <a:pt x="797" y="831"/>
                  </a:lnTo>
                  <a:lnTo>
                    <a:pt x="789" y="839"/>
                  </a:lnTo>
                  <a:lnTo>
                    <a:pt x="783" y="846"/>
                  </a:lnTo>
                  <a:lnTo>
                    <a:pt x="776" y="854"/>
                  </a:lnTo>
                  <a:lnTo>
                    <a:pt x="768" y="860"/>
                  </a:lnTo>
                  <a:lnTo>
                    <a:pt x="760" y="868"/>
                  </a:lnTo>
                  <a:lnTo>
                    <a:pt x="753" y="871"/>
                  </a:lnTo>
                  <a:lnTo>
                    <a:pt x="743" y="877"/>
                  </a:lnTo>
                  <a:lnTo>
                    <a:pt x="735" y="881"/>
                  </a:lnTo>
                  <a:lnTo>
                    <a:pt x="726" y="883"/>
                  </a:lnTo>
                  <a:lnTo>
                    <a:pt x="718" y="887"/>
                  </a:lnTo>
                  <a:lnTo>
                    <a:pt x="709" y="889"/>
                  </a:lnTo>
                  <a:lnTo>
                    <a:pt x="699" y="891"/>
                  </a:lnTo>
                  <a:lnTo>
                    <a:pt x="689" y="891"/>
                  </a:lnTo>
                  <a:lnTo>
                    <a:pt x="680" y="891"/>
                  </a:lnTo>
                  <a:lnTo>
                    <a:pt x="672" y="891"/>
                  </a:lnTo>
                  <a:lnTo>
                    <a:pt x="664" y="889"/>
                  </a:lnTo>
                  <a:lnTo>
                    <a:pt x="655" y="883"/>
                  </a:lnTo>
                  <a:lnTo>
                    <a:pt x="643" y="877"/>
                  </a:lnTo>
                  <a:lnTo>
                    <a:pt x="632" y="871"/>
                  </a:lnTo>
                  <a:lnTo>
                    <a:pt x="618" y="862"/>
                  </a:lnTo>
                  <a:lnTo>
                    <a:pt x="605" y="852"/>
                  </a:lnTo>
                  <a:lnTo>
                    <a:pt x="590" y="843"/>
                  </a:lnTo>
                  <a:lnTo>
                    <a:pt x="578" y="833"/>
                  </a:lnTo>
                  <a:lnTo>
                    <a:pt x="567" y="823"/>
                  </a:lnTo>
                  <a:lnTo>
                    <a:pt x="555" y="812"/>
                  </a:lnTo>
                  <a:lnTo>
                    <a:pt x="542" y="798"/>
                  </a:lnTo>
                  <a:lnTo>
                    <a:pt x="528" y="785"/>
                  </a:lnTo>
                  <a:lnTo>
                    <a:pt x="515" y="770"/>
                  </a:lnTo>
                  <a:lnTo>
                    <a:pt x="501" y="752"/>
                  </a:lnTo>
                  <a:lnTo>
                    <a:pt x="488" y="735"/>
                  </a:lnTo>
                  <a:lnTo>
                    <a:pt x="472" y="716"/>
                  </a:lnTo>
                  <a:lnTo>
                    <a:pt x="457" y="695"/>
                  </a:lnTo>
                  <a:lnTo>
                    <a:pt x="442" y="674"/>
                  </a:lnTo>
                  <a:lnTo>
                    <a:pt x="426" y="651"/>
                  </a:lnTo>
                  <a:lnTo>
                    <a:pt x="409" y="626"/>
                  </a:lnTo>
                  <a:lnTo>
                    <a:pt x="392" y="601"/>
                  </a:lnTo>
                  <a:lnTo>
                    <a:pt x="376" y="574"/>
                  </a:lnTo>
                  <a:lnTo>
                    <a:pt x="359" y="545"/>
                  </a:lnTo>
                  <a:lnTo>
                    <a:pt x="336" y="509"/>
                  </a:lnTo>
                  <a:lnTo>
                    <a:pt x="313" y="476"/>
                  </a:lnTo>
                  <a:lnTo>
                    <a:pt x="292" y="443"/>
                  </a:lnTo>
                  <a:lnTo>
                    <a:pt x="271" y="413"/>
                  </a:lnTo>
                  <a:lnTo>
                    <a:pt x="250" y="382"/>
                  </a:lnTo>
                  <a:lnTo>
                    <a:pt x="231" y="355"/>
                  </a:lnTo>
                  <a:lnTo>
                    <a:pt x="211" y="328"/>
                  </a:lnTo>
                  <a:lnTo>
                    <a:pt x="194" y="303"/>
                  </a:lnTo>
                  <a:lnTo>
                    <a:pt x="177" y="280"/>
                  </a:lnTo>
                  <a:lnTo>
                    <a:pt x="160" y="257"/>
                  </a:lnTo>
                  <a:lnTo>
                    <a:pt x="144" y="238"/>
                  </a:lnTo>
                  <a:lnTo>
                    <a:pt x="129" y="219"/>
                  </a:lnTo>
                  <a:lnTo>
                    <a:pt x="115" y="200"/>
                  </a:lnTo>
                  <a:lnTo>
                    <a:pt x="102" y="184"/>
                  </a:lnTo>
                  <a:lnTo>
                    <a:pt x="90" y="169"/>
                  </a:lnTo>
                  <a:lnTo>
                    <a:pt x="79" y="155"/>
                  </a:lnTo>
                  <a:lnTo>
                    <a:pt x="69" y="148"/>
                  </a:lnTo>
                  <a:lnTo>
                    <a:pt x="60" y="140"/>
                  </a:lnTo>
                  <a:lnTo>
                    <a:pt x="52" y="132"/>
                  </a:lnTo>
                  <a:lnTo>
                    <a:pt x="44" y="125"/>
                  </a:lnTo>
                  <a:lnTo>
                    <a:pt x="37" y="117"/>
                  </a:lnTo>
                  <a:lnTo>
                    <a:pt x="31" y="109"/>
                  </a:lnTo>
                  <a:lnTo>
                    <a:pt x="25" y="102"/>
                  </a:lnTo>
                  <a:lnTo>
                    <a:pt x="19" y="96"/>
                  </a:lnTo>
                  <a:lnTo>
                    <a:pt x="16" y="88"/>
                  </a:lnTo>
                  <a:lnTo>
                    <a:pt x="12" y="82"/>
                  </a:lnTo>
                  <a:lnTo>
                    <a:pt x="8" y="77"/>
                  </a:lnTo>
                  <a:lnTo>
                    <a:pt x="6" y="71"/>
                  </a:lnTo>
                  <a:lnTo>
                    <a:pt x="4" y="65"/>
                  </a:lnTo>
                  <a:lnTo>
                    <a:pt x="2" y="59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2" y="38"/>
                  </a:lnTo>
                  <a:lnTo>
                    <a:pt x="2" y="29"/>
                  </a:lnTo>
                  <a:lnTo>
                    <a:pt x="6" y="21"/>
                  </a:lnTo>
                  <a:lnTo>
                    <a:pt x="10" y="13"/>
                  </a:lnTo>
                  <a:lnTo>
                    <a:pt x="16" y="8"/>
                  </a:lnTo>
                  <a:lnTo>
                    <a:pt x="21" y="4"/>
                  </a:lnTo>
                  <a:lnTo>
                    <a:pt x="29" y="2"/>
                  </a:lnTo>
                  <a:lnTo>
                    <a:pt x="3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26626" name="Picture 2" descr="File:Ogi Shirakawa02bs320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00400" y="4648200"/>
            <a:ext cx="2816685" cy="1876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3733800" y="3657600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村子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914400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村民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477000" y="1676400"/>
            <a:ext cx="2362200" cy="1905000"/>
          </a:xfrm>
          <a:prstGeom prst="wedgeEllipseCallout">
            <a:avLst>
              <a:gd name="adj1" fmla="val -124055"/>
              <a:gd name="adj2" fmla="val 137925"/>
            </a:avLst>
          </a:prstGeom>
          <a:solidFill>
            <a:schemeClr val="accent1">
              <a:alpha val="2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6172200" y="4648200"/>
            <a:ext cx="2667000" cy="1981200"/>
          </a:xfrm>
          <a:prstGeom prst="wedgeEllipseCallout">
            <a:avLst>
              <a:gd name="adj1" fmla="val -92215"/>
              <a:gd name="adj2" fmla="val 15424"/>
            </a:avLst>
          </a:prstGeom>
          <a:solidFill>
            <a:schemeClr val="accent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29400" y="3886200"/>
            <a:ext cx="19812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村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长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266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：寸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9" name="Picture 2" descr="C:\Users\Meishing\Dropbox\meizhouhuayu\pics\310.31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 l="30833" t="50921" r="50833"/>
          <a:stretch>
            <a:fillRect/>
          </a:stretch>
        </p:blipFill>
        <p:spPr bwMode="auto">
          <a:xfrm>
            <a:off x="6705600" y="4876800"/>
            <a:ext cx="1676400" cy="16002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File:Greguss János Sátoros cigányok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1981200"/>
            <a:ext cx="1787985" cy="1219200"/>
          </a:xfrm>
          <a:prstGeom prst="rect">
            <a:avLst/>
          </a:prstGeom>
          <a:noFill/>
        </p:spPr>
      </p:pic>
      <p:pic>
        <p:nvPicPr>
          <p:cNvPr id="1026" name="Picture 2" descr="C:\Users\Meishing\Dropbox\meizhouhuayu\pics\寸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029201" y="990599"/>
            <a:ext cx="1009650" cy="11554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Meishing\Dropbox\meizhouhuayu\pics\寸-文.png"/>
          <p:cNvPicPr>
            <a:picLocks noChangeAspect="1" noChangeArrowheads="1"/>
          </p:cNvPicPr>
          <p:nvPr/>
        </p:nvPicPr>
        <p:blipFill>
          <a:blip r:embed="rId11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5800" y="2819400"/>
            <a:ext cx="5514975" cy="533400"/>
          </a:xfrm>
          <a:prstGeom prst="rect">
            <a:avLst/>
          </a:prstGeom>
          <a:noFill/>
        </p:spPr>
      </p:pic>
      <p:pic>
        <p:nvPicPr>
          <p:cNvPr id="1028" name="Picture 4" descr="C:\Users\Meishing\Dropbox\meizhouhuayu\pics\5.14.png"/>
          <p:cNvPicPr>
            <a:picLocks noChangeAspect="1" noChangeArrowheads="1"/>
          </p:cNvPicPr>
          <p:nvPr/>
        </p:nvPicPr>
        <p:blipFill>
          <a:blip r:embed="rId1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962400" y="990600"/>
            <a:ext cx="897579" cy="1180333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057400" y="1066800"/>
            <a:ext cx="704850" cy="1425717"/>
            <a:chOff x="763786" y="1982816"/>
            <a:chExt cx="704850" cy="1425717"/>
          </a:xfrm>
        </p:grpSpPr>
        <p:sp>
          <p:nvSpPr>
            <p:cNvPr id="3" name="Freeform 24"/>
            <p:cNvSpPr>
              <a:spLocks/>
            </p:cNvSpPr>
            <p:nvPr/>
          </p:nvSpPr>
          <p:spPr bwMode="auto">
            <a:xfrm>
              <a:off x="816769" y="2413709"/>
              <a:ext cx="651867" cy="151890"/>
            </a:xfrm>
            <a:custGeom>
              <a:avLst/>
              <a:gdLst>
                <a:gd name="T0" fmla="*/ 1185281004 w 2191"/>
                <a:gd name="T1" fmla="*/ 1268943 h 562"/>
                <a:gd name="T2" fmla="*/ 1220531215 w 2191"/>
                <a:gd name="T3" fmla="*/ 8248531 h 562"/>
                <a:gd name="T4" fmla="*/ 1259557951 w 2191"/>
                <a:gd name="T5" fmla="*/ 21574427 h 562"/>
                <a:gd name="T6" fmla="*/ 1302991161 w 2191"/>
                <a:gd name="T7" fmla="*/ 41244244 h 562"/>
                <a:gd name="T8" fmla="*/ 1336353110 w 2191"/>
                <a:gd name="T9" fmla="*/ 59645922 h 562"/>
                <a:gd name="T10" fmla="*/ 1358383897 w 2191"/>
                <a:gd name="T11" fmla="*/ 76778644 h 562"/>
                <a:gd name="T12" fmla="*/ 1371602527 w 2191"/>
                <a:gd name="T13" fmla="*/ 95814382 h 562"/>
                <a:gd name="T14" fmla="*/ 1379156371 w 2191"/>
                <a:gd name="T15" fmla="*/ 116753958 h 562"/>
                <a:gd name="T16" fmla="*/ 1375379846 w 2191"/>
                <a:gd name="T17" fmla="*/ 135154826 h 562"/>
                <a:gd name="T18" fmla="*/ 1363419528 w 2191"/>
                <a:gd name="T19" fmla="*/ 149749662 h 562"/>
                <a:gd name="T20" fmla="*/ 1340129635 w 2191"/>
                <a:gd name="T21" fmla="*/ 164343701 h 562"/>
                <a:gd name="T22" fmla="*/ 1306138530 w 2191"/>
                <a:gd name="T23" fmla="*/ 177668798 h 562"/>
                <a:gd name="T24" fmla="*/ 1275923950 w 2191"/>
                <a:gd name="T25" fmla="*/ 187187065 h 562"/>
                <a:gd name="T26" fmla="*/ 1243821108 w 2191"/>
                <a:gd name="T27" fmla="*/ 197339406 h 562"/>
                <a:gd name="T28" fmla="*/ 1203535266 w 2191"/>
                <a:gd name="T29" fmla="*/ 208125819 h 562"/>
                <a:gd name="T30" fmla="*/ 1157584636 w 2191"/>
                <a:gd name="T31" fmla="*/ 218913079 h 562"/>
                <a:gd name="T32" fmla="*/ 1103451007 w 2191"/>
                <a:gd name="T33" fmla="*/ 230969233 h 562"/>
                <a:gd name="T34" fmla="*/ 1043022641 w 2191"/>
                <a:gd name="T35" fmla="*/ 244929199 h 562"/>
                <a:gd name="T36" fmla="*/ 975040431 w 2191"/>
                <a:gd name="T37" fmla="*/ 259523238 h 562"/>
                <a:gd name="T38" fmla="*/ 900134328 w 2191"/>
                <a:gd name="T39" fmla="*/ 275386221 h 562"/>
                <a:gd name="T40" fmla="*/ 793125184 w 2191"/>
                <a:gd name="T41" fmla="*/ 291884073 h 562"/>
                <a:gd name="T42" fmla="*/ 685486289 w 2191"/>
                <a:gd name="T43" fmla="*/ 309016795 h 562"/>
                <a:gd name="T44" fmla="*/ 587290293 w 2191"/>
                <a:gd name="T45" fmla="*/ 323610834 h 562"/>
                <a:gd name="T46" fmla="*/ 500423871 w 2191"/>
                <a:gd name="T47" fmla="*/ 335032118 h 562"/>
                <a:gd name="T48" fmla="*/ 424258662 w 2191"/>
                <a:gd name="T49" fmla="*/ 344550385 h 562"/>
                <a:gd name="T50" fmla="*/ 358165409 w 2191"/>
                <a:gd name="T51" fmla="*/ 350895897 h 562"/>
                <a:gd name="T52" fmla="*/ 302142724 w 2191"/>
                <a:gd name="T53" fmla="*/ 355337595 h 562"/>
                <a:gd name="T54" fmla="*/ 256192095 w 2191"/>
                <a:gd name="T55" fmla="*/ 356606538 h 562"/>
                <a:gd name="T56" fmla="*/ 197021992 w 2191"/>
                <a:gd name="T57" fmla="*/ 355337595 h 562"/>
                <a:gd name="T58" fmla="*/ 141629256 w 2191"/>
                <a:gd name="T59" fmla="*/ 350895897 h 562"/>
                <a:gd name="T60" fmla="*/ 95678602 w 2191"/>
                <a:gd name="T61" fmla="*/ 342012499 h 562"/>
                <a:gd name="T62" fmla="*/ 59169285 w 2191"/>
                <a:gd name="T63" fmla="*/ 329956346 h 562"/>
                <a:gd name="T64" fmla="*/ 35250223 w 2191"/>
                <a:gd name="T65" fmla="*/ 310285738 h 562"/>
                <a:gd name="T66" fmla="*/ 16995162 w 2191"/>
                <a:gd name="T67" fmla="*/ 291884073 h 562"/>
                <a:gd name="T68" fmla="*/ 5035633 w 2191"/>
                <a:gd name="T69" fmla="*/ 275386221 h 562"/>
                <a:gd name="T70" fmla="*/ 0 w 2191"/>
                <a:gd name="T71" fmla="*/ 259523238 h 562"/>
                <a:gd name="T72" fmla="*/ 3776527 w 2191"/>
                <a:gd name="T73" fmla="*/ 244929199 h 562"/>
                <a:gd name="T74" fmla="*/ 22031586 w 2191"/>
                <a:gd name="T75" fmla="*/ 233507119 h 562"/>
                <a:gd name="T76" fmla="*/ 54763604 w 2191"/>
                <a:gd name="T77" fmla="*/ 225258591 h 562"/>
                <a:gd name="T78" fmla="*/ 101973339 w 2191"/>
                <a:gd name="T79" fmla="*/ 220182022 h 562"/>
                <a:gd name="T80" fmla="*/ 221571834 w 2191"/>
                <a:gd name="T81" fmla="*/ 206856876 h 562"/>
                <a:gd name="T82" fmla="*/ 367607515 w 2191"/>
                <a:gd name="T83" fmla="*/ 185283252 h 562"/>
                <a:gd name="T84" fmla="*/ 521196346 w 2191"/>
                <a:gd name="T85" fmla="*/ 157998190 h 562"/>
                <a:gd name="T86" fmla="*/ 681709764 w 2191"/>
                <a:gd name="T87" fmla="*/ 126271428 h 562"/>
                <a:gd name="T88" fmla="*/ 806343815 w 2191"/>
                <a:gd name="T89" fmla="*/ 99621211 h 562"/>
                <a:gd name="T90" fmla="*/ 907687378 w 2191"/>
                <a:gd name="T91" fmla="*/ 76778644 h 562"/>
                <a:gd name="T92" fmla="*/ 997071218 w 2191"/>
                <a:gd name="T93" fmla="*/ 52031455 h 562"/>
                <a:gd name="T94" fmla="*/ 1075754640 w 2191"/>
                <a:gd name="T95" fmla="*/ 26650205 h 562"/>
                <a:gd name="T96" fmla="*/ 1127370850 w 2191"/>
                <a:gd name="T97" fmla="*/ 8248531 h 562"/>
                <a:gd name="T98" fmla="*/ 1156325530 w 2191"/>
                <a:gd name="T99" fmla="*/ 0 h 5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91"/>
                <a:gd name="T151" fmla="*/ 0 h 562"/>
                <a:gd name="T152" fmla="*/ 2191 w 2191"/>
                <a:gd name="T153" fmla="*/ 562 h 5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91" h="562">
                  <a:moveTo>
                    <a:pt x="1845" y="0"/>
                  </a:moveTo>
                  <a:lnTo>
                    <a:pt x="1857" y="0"/>
                  </a:lnTo>
                  <a:lnTo>
                    <a:pt x="1870" y="2"/>
                  </a:lnTo>
                  <a:lnTo>
                    <a:pt x="1883" y="2"/>
                  </a:lnTo>
                  <a:lnTo>
                    <a:pt x="1897" y="4"/>
                  </a:lnTo>
                  <a:lnTo>
                    <a:pt x="1910" y="7"/>
                  </a:lnTo>
                  <a:lnTo>
                    <a:pt x="1924" y="9"/>
                  </a:lnTo>
                  <a:lnTo>
                    <a:pt x="1939" y="13"/>
                  </a:lnTo>
                  <a:lnTo>
                    <a:pt x="1954" y="19"/>
                  </a:lnTo>
                  <a:lnTo>
                    <a:pt x="1970" y="23"/>
                  </a:lnTo>
                  <a:lnTo>
                    <a:pt x="1985" y="29"/>
                  </a:lnTo>
                  <a:lnTo>
                    <a:pt x="2001" y="34"/>
                  </a:lnTo>
                  <a:lnTo>
                    <a:pt x="2018" y="42"/>
                  </a:lnTo>
                  <a:lnTo>
                    <a:pt x="2035" y="48"/>
                  </a:lnTo>
                  <a:lnTo>
                    <a:pt x="2052" y="57"/>
                  </a:lnTo>
                  <a:lnTo>
                    <a:pt x="2070" y="65"/>
                  </a:lnTo>
                  <a:lnTo>
                    <a:pt x="2089" y="75"/>
                  </a:lnTo>
                  <a:lnTo>
                    <a:pt x="2100" y="80"/>
                  </a:lnTo>
                  <a:lnTo>
                    <a:pt x="2112" y="86"/>
                  </a:lnTo>
                  <a:lnTo>
                    <a:pt x="2123" y="94"/>
                  </a:lnTo>
                  <a:lnTo>
                    <a:pt x="2133" y="100"/>
                  </a:lnTo>
                  <a:lnTo>
                    <a:pt x="2141" y="107"/>
                  </a:lnTo>
                  <a:lnTo>
                    <a:pt x="2150" y="113"/>
                  </a:lnTo>
                  <a:lnTo>
                    <a:pt x="2158" y="121"/>
                  </a:lnTo>
                  <a:lnTo>
                    <a:pt x="2164" y="128"/>
                  </a:lnTo>
                  <a:lnTo>
                    <a:pt x="2170" y="136"/>
                  </a:lnTo>
                  <a:lnTo>
                    <a:pt x="2175" y="144"/>
                  </a:lnTo>
                  <a:lnTo>
                    <a:pt x="2179" y="151"/>
                  </a:lnTo>
                  <a:lnTo>
                    <a:pt x="2183" y="159"/>
                  </a:lnTo>
                  <a:lnTo>
                    <a:pt x="2187" y="167"/>
                  </a:lnTo>
                  <a:lnTo>
                    <a:pt x="2189" y="176"/>
                  </a:lnTo>
                  <a:lnTo>
                    <a:pt x="2191" y="184"/>
                  </a:lnTo>
                  <a:lnTo>
                    <a:pt x="2191" y="192"/>
                  </a:lnTo>
                  <a:lnTo>
                    <a:pt x="2191" y="199"/>
                  </a:lnTo>
                  <a:lnTo>
                    <a:pt x="2189" y="205"/>
                  </a:lnTo>
                  <a:lnTo>
                    <a:pt x="2185" y="213"/>
                  </a:lnTo>
                  <a:lnTo>
                    <a:pt x="2183" y="219"/>
                  </a:lnTo>
                  <a:lnTo>
                    <a:pt x="2177" y="224"/>
                  </a:lnTo>
                  <a:lnTo>
                    <a:pt x="2171" y="230"/>
                  </a:lnTo>
                  <a:lnTo>
                    <a:pt x="2166" y="236"/>
                  </a:lnTo>
                  <a:lnTo>
                    <a:pt x="2158" y="242"/>
                  </a:lnTo>
                  <a:lnTo>
                    <a:pt x="2150" y="247"/>
                  </a:lnTo>
                  <a:lnTo>
                    <a:pt x="2141" y="253"/>
                  </a:lnTo>
                  <a:lnTo>
                    <a:pt x="2129" y="259"/>
                  </a:lnTo>
                  <a:lnTo>
                    <a:pt x="2118" y="265"/>
                  </a:lnTo>
                  <a:lnTo>
                    <a:pt x="2104" y="270"/>
                  </a:lnTo>
                  <a:lnTo>
                    <a:pt x="2091" y="274"/>
                  </a:lnTo>
                  <a:lnTo>
                    <a:pt x="2075" y="280"/>
                  </a:lnTo>
                  <a:lnTo>
                    <a:pt x="2060" y="284"/>
                  </a:lnTo>
                  <a:lnTo>
                    <a:pt x="2049" y="288"/>
                  </a:lnTo>
                  <a:lnTo>
                    <a:pt x="2039" y="292"/>
                  </a:lnTo>
                  <a:lnTo>
                    <a:pt x="2027" y="295"/>
                  </a:lnTo>
                  <a:lnTo>
                    <a:pt x="2016" y="299"/>
                  </a:lnTo>
                  <a:lnTo>
                    <a:pt x="2002" y="303"/>
                  </a:lnTo>
                  <a:lnTo>
                    <a:pt x="1989" y="307"/>
                  </a:lnTo>
                  <a:lnTo>
                    <a:pt x="1976" y="311"/>
                  </a:lnTo>
                  <a:lnTo>
                    <a:pt x="1960" y="315"/>
                  </a:lnTo>
                  <a:lnTo>
                    <a:pt x="1945" y="318"/>
                  </a:lnTo>
                  <a:lnTo>
                    <a:pt x="1930" y="322"/>
                  </a:lnTo>
                  <a:lnTo>
                    <a:pt x="1912" y="328"/>
                  </a:lnTo>
                  <a:lnTo>
                    <a:pt x="1895" y="332"/>
                  </a:lnTo>
                  <a:lnTo>
                    <a:pt x="1878" y="336"/>
                  </a:lnTo>
                  <a:lnTo>
                    <a:pt x="1859" y="341"/>
                  </a:lnTo>
                  <a:lnTo>
                    <a:pt x="1839" y="345"/>
                  </a:lnTo>
                  <a:lnTo>
                    <a:pt x="1818" y="349"/>
                  </a:lnTo>
                  <a:lnTo>
                    <a:pt x="1797" y="355"/>
                  </a:lnTo>
                  <a:lnTo>
                    <a:pt x="1776" y="361"/>
                  </a:lnTo>
                  <a:lnTo>
                    <a:pt x="1753" y="364"/>
                  </a:lnTo>
                  <a:lnTo>
                    <a:pt x="1730" y="370"/>
                  </a:lnTo>
                  <a:lnTo>
                    <a:pt x="1707" y="374"/>
                  </a:lnTo>
                  <a:lnTo>
                    <a:pt x="1682" y="380"/>
                  </a:lnTo>
                  <a:lnTo>
                    <a:pt x="1657" y="386"/>
                  </a:lnTo>
                  <a:lnTo>
                    <a:pt x="1630" y="391"/>
                  </a:lnTo>
                  <a:lnTo>
                    <a:pt x="1603" y="397"/>
                  </a:lnTo>
                  <a:lnTo>
                    <a:pt x="1576" y="403"/>
                  </a:lnTo>
                  <a:lnTo>
                    <a:pt x="1549" y="409"/>
                  </a:lnTo>
                  <a:lnTo>
                    <a:pt x="1521" y="414"/>
                  </a:lnTo>
                  <a:lnTo>
                    <a:pt x="1490" y="420"/>
                  </a:lnTo>
                  <a:lnTo>
                    <a:pt x="1461" y="426"/>
                  </a:lnTo>
                  <a:lnTo>
                    <a:pt x="1430" y="434"/>
                  </a:lnTo>
                  <a:lnTo>
                    <a:pt x="1398" y="439"/>
                  </a:lnTo>
                  <a:lnTo>
                    <a:pt x="1352" y="447"/>
                  </a:lnTo>
                  <a:lnTo>
                    <a:pt x="1304" y="455"/>
                  </a:lnTo>
                  <a:lnTo>
                    <a:pt x="1260" y="460"/>
                  </a:lnTo>
                  <a:lnTo>
                    <a:pt x="1215" y="468"/>
                  </a:lnTo>
                  <a:lnTo>
                    <a:pt x="1171" y="476"/>
                  </a:lnTo>
                  <a:lnTo>
                    <a:pt x="1129" y="482"/>
                  </a:lnTo>
                  <a:lnTo>
                    <a:pt x="1089" y="487"/>
                  </a:lnTo>
                  <a:lnTo>
                    <a:pt x="1048" y="493"/>
                  </a:lnTo>
                  <a:lnTo>
                    <a:pt x="1008" y="499"/>
                  </a:lnTo>
                  <a:lnTo>
                    <a:pt x="972" y="505"/>
                  </a:lnTo>
                  <a:lnTo>
                    <a:pt x="933" y="510"/>
                  </a:lnTo>
                  <a:lnTo>
                    <a:pt x="897" y="514"/>
                  </a:lnTo>
                  <a:lnTo>
                    <a:pt x="862" y="520"/>
                  </a:lnTo>
                  <a:lnTo>
                    <a:pt x="830" y="524"/>
                  </a:lnTo>
                  <a:lnTo>
                    <a:pt x="795" y="528"/>
                  </a:lnTo>
                  <a:lnTo>
                    <a:pt x="764" y="531"/>
                  </a:lnTo>
                  <a:lnTo>
                    <a:pt x="734" y="535"/>
                  </a:lnTo>
                  <a:lnTo>
                    <a:pt x="703" y="539"/>
                  </a:lnTo>
                  <a:lnTo>
                    <a:pt x="674" y="543"/>
                  </a:lnTo>
                  <a:lnTo>
                    <a:pt x="647" y="545"/>
                  </a:lnTo>
                  <a:lnTo>
                    <a:pt x="620" y="549"/>
                  </a:lnTo>
                  <a:lnTo>
                    <a:pt x="593" y="551"/>
                  </a:lnTo>
                  <a:lnTo>
                    <a:pt x="569" y="553"/>
                  </a:lnTo>
                  <a:lnTo>
                    <a:pt x="545" y="555"/>
                  </a:lnTo>
                  <a:lnTo>
                    <a:pt x="522" y="556"/>
                  </a:lnTo>
                  <a:lnTo>
                    <a:pt x="501" y="558"/>
                  </a:lnTo>
                  <a:lnTo>
                    <a:pt x="480" y="560"/>
                  </a:lnTo>
                  <a:lnTo>
                    <a:pt x="461" y="560"/>
                  </a:lnTo>
                  <a:lnTo>
                    <a:pt x="442" y="562"/>
                  </a:lnTo>
                  <a:lnTo>
                    <a:pt x="425" y="562"/>
                  </a:lnTo>
                  <a:lnTo>
                    <a:pt x="407" y="562"/>
                  </a:lnTo>
                  <a:lnTo>
                    <a:pt x="392" y="562"/>
                  </a:lnTo>
                  <a:lnTo>
                    <a:pt x="365" y="562"/>
                  </a:lnTo>
                  <a:lnTo>
                    <a:pt x="338" y="562"/>
                  </a:lnTo>
                  <a:lnTo>
                    <a:pt x="313" y="560"/>
                  </a:lnTo>
                  <a:lnTo>
                    <a:pt x="290" y="560"/>
                  </a:lnTo>
                  <a:lnTo>
                    <a:pt x="267" y="558"/>
                  </a:lnTo>
                  <a:lnTo>
                    <a:pt x="244" y="555"/>
                  </a:lnTo>
                  <a:lnTo>
                    <a:pt x="225" y="553"/>
                  </a:lnTo>
                  <a:lnTo>
                    <a:pt x="204" y="551"/>
                  </a:lnTo>
                  <a:lnTo>
                    <a:pt x="185" y="547"/>
                  </a:lnTo>
                  <a:lnTo>
                    <a:pt x="167" y="543"/>
                  </a:lnTo>
                  <a:lnTo>
                    <a:pt x="152" y="539"/>
                  </a:lnTo>
                  <a:lnTo>
                    <a:pt x="135" y="535"/>
                  </a:lnTo>
                  <a:lnTo>
                    <a:pt x="121" y="530"/>
                  </a:lnTo>
                  <a:lnTo>
                    <a:pt x="108" y="524"/>
                  </a:lnTo>
                  <a:lnTo>
                    <a:pt x="94" y="520"/>
                  </a:lnTo>
                  <a:lnTo>
                    <a:pt x="83" y="514"/>
                  </a:lnTo>
                  <a:lnTo>
                    <a:pt x="73" y="505"/>
                  </a:lnTo>
                  <a:lnTo>
                    <a:pt x="64" y="497"/>
                  </a:lnTo>
                  <a:lnTo>
                    <a:pt x="56" y="489"/>
                  </a:lnTo>
                  <a:lnTo>
                    <a:pt x="48" y="482"/>
                  </a:lnTo>
                  <a:lnTo>
                    <a:pt x="41" y="474"/>
                  </a:lnTo>
                  <a:lnTo>
                    <a:pt x="33" y="466"/>
                  </a:lnTo>
                  <a:lnTo>
                    <a:pt x="27" y="460"/>
                  </a:lnTo>
                  <a:lnTo>
                    <a:pt x="21" y="453"/>
                  </a:lnTo>
                  <a:lnTo>
                    <a:pt x="16" y="447"/>
                  </a:lnTo>
                  <a:lnTo>
                    <a:pt x="12" y="439"/>
                  </a:lnTo>
                  <a:lnTo>
                    <a:pt x="8" y="434"/>
                  </a:lnTo>
                  <a:lnTo>
                    <a:pt x="6" y="426"/>
                  </a:lnTo>
                  <a:lnTo>
                    <a:pt x="2" y="420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2" y="391"/>
                  </a:lnTo>
                  <a:lnTo>
                    <a:pt x="6" y="386"/>
                  </a:lnTo>
                  <a:lnTo>
                    <a:pt x="12" y="382"/>
                  </a:lnTo>
                  <a:lnTo>
                    <a:pt x="18" y="376"/>
                  </a:lnTo>
                  <a:lnTo>
                    <a:pt x="25" y="372"/>
                  </a:lnTo>
                  <a:lnTo>
                    <a:pt x="35" y="368"/>
                  </a:lnTo>
                  <a:lnTo>
                    <a:pt x="44" y="364"/>
                  </a:lnTo>
                  <a:lnTo>
                    <a:pt x="58" y="361"/>
                  </a:lnTo>
                  <a:lnTo>
                    <a:pt x="71" y="359"/>
                  </a:lnTo>
                  <a:lnTo>
                    <a:pt x="87" y="355"/>
                  </a:lnTo>
                  <a:lnTo>
                    <a:pt x="102" y="353"/>
                  </a:lnTo>
                  <a:lnTo>
                    <a:pt x="121" y="351"/>
                  </a:lnTo>
                  <a:lnTo>
                    <a:pt x="140" y="349"/>
                  </a:lnTo>
                  <a:lnTo>
                    <a:pt x="162" y="347"/>
                  </a:lnTo>
                  <a:lnTo>
                    <a:pt x="185" y="347"/>
                  </a:lnTo>
                  <a:lnTo>
                    <a:pt x="238" y="340"/>
                  </a:lnTo>
                  <a:lnTo>
                    <a:pt x="294" y="334"/>
                  </a:lnTo>
                  <a:lnTo>
                    <a:pt x="352" y="326"/>
                  </a:lnTo>
                  <a:lnTo>
                    <a:pt x="409" y="318"/>
                  </a:lnTo>
                  <a:lnTo>
                    <a:pt x="467" y="311"/>
                  </a:lnTo>
                  <a:lnTo>
                    <a:pt x="524" y="301"/>
                  </a:lnTo>
                  <a:lnTo>
                    <a:pt x="584" y="292"/>
                  </a:lnTo>
                  <a:lnTo>
                    <a:pt x="643" y="282"/>
                  </a:lnTo>
                  <a:lnTo>
                    <a:pt x="705" y="272"/>
                  </a:lnTo>
                  <a:lnTo>
                    <a:pt x="766" y="261"/>
                  </a:lnTo>
                  <a:lnTo>
                    <a:pt x="828" y="249"/>
                  </a:lnTo>
                  <a:lnTo>
                    <a:pt x="891" y="238"/>
                  </a:lnTo>
                  <a:lnTo>
                    <a:pt x="954" y="226"/>
                  </a:lnTo>
                  <a:lnTo>
                    <a:pt x="1018" y="213"/>
                  </a:lnTo>
                  <a:lnTo>
                    <a:pt x="1083" y="199"/>
                  </a:lnTo>
                  <a:lnTo>
                    <a:pt x="1148" y="186"/>
                  </a:lnTo>
                  <a:lnTo>
                    <a:pt x="1194" y="176"/>
                  </a:lnTo>
                  <a:lnTo>
                    <a:pt x="1238" y="167"/>
                  </a:lnTo>
                  <a:lnTo>
                    <a:pt x="1281" y="157"/>
                  </a:lnTo>
                  <a:lnTo>
                    <a:pt x="1323" y="148"/>
                  </a:lnTo>
                  <a:lnTo>
                    <a:pt x="1363" y="138"/>
                  </a:lnTo>
                  <a:lnTo>
                    <a:pt x="1404" y="130"/>
                  </a:lnTo>
                  <a:lnTo>
                    <a:pt x="1442" y="121"/>
                  </a:lnTo>
                  <a:lnTo>
                    <a:pt x="1478" y="111"/>
                  </a:lnTo>
                  <a:lnTo>
                    <a:pt x="1515" y="101"/>
                  </a:lnTo>
                  <a:lnTo>
                    <a:pt x="1549" y="92"/>
                  </a:lnTo>
                  <a:lnTo>
                    <a:pt x="1584" y="82"/>
                  </a:lnTo>
                  <a:lnTo>
                    <a:pt x="1617" y="73"/>
                  </a:lnTo>
                  <a:lnTo>
                    <a:pt x="1649" y="61"/>
                  </a:lnTo>
                  <a:lnTo>
                    <a:pt x="1680" y="52"/>
                  </a:lnTo>
                  <a:lnTo>
                    <a:pt x="1709" y="42"/>
                  </a:lnTo>
                  <a:lnTo>
                    <a:pt x="1738" y="30"/>
                  </a:lnTo>
                  <a:lnTo>
                    <a:pt x="1757" y="25"/>
                  </a:lnTo>
                  <a:lnTo>
                    <a:pt x="1774" y="19"/>
                  </a:lnTo>
                  <a:lnTo>
                    <a:pt x="1791" y="13"/>
                  </a:lnTo>
                  <a:lnTo>
                    <a:pt x="1805" y="7"/>
                  </a:lnTo>
                  <a:lnTo>
                    <a:pt x="1816" y="5"/>
                  </a:lnTo>
                  <a:lnTo>
                    <a:pt x="1828" y="2"/>
                  </a:lnTo>
                  <a:lnTo>
                    <a:pt x="1837" y="0"/>
                  </a:lnTo>
                  <a:lnTo>
                    <a:pt x="184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1105496" y="1982816"/>
              <a:ext cx="184547" cy="1425717"/>
            </a:xfrm>
            <a:custGeom>
              <a:avLst/>
              <a:gdLst>
                <a:gd name="T0" fmla="*/ 135458196 w 620"/>
                <a:gd name="T1" fmla="*/ 6930231 h 5294"/>
                <a:gd name="T2" fmla="*/ 206652781 w 620"/>
                <a:gd name="T3" fmla="*/ 38432575 h 5294"/>
                <a:gd name="T4" fmla="*/ 297378420 w 620"/>
                <a:gd name="T5" fmla="*/ 93875998 h 5294"/>
                <a:gd name="T6" fmla="*/ 356602465 w 620"/>
                <a:gd name="T7" fmla="*/ 146169041 h 5294"/>
                <a:gd name="T8" fmla="*/ 386844328 w 620"/>
                <a:gd name="T9" fmla="*/ 197202378 h 5294"/>
                <a:gd name="T10" fmla="*/ 388104009 w 620"/>
                <a:gd name="T11" fmla="*/ 239414826 h 5294"/>
                <a:gd name="T12" fmla="*/ 373613315 w 620"/>
                <a:gd name="T13" fmla="*/ 294858237 h 5294"/>
                <a:gd name="T14" fmla="*/ 362902456 w 620"/>
                <a:gd name="T15" fmla="*/ 344631100 h 5294"/>
                <a:gd name="T16" fmla="*/ 354082310 w 620"/>
                <a:gd name="T17" fmla="*/ 407634975 h 5294"/>
                <a:gd name="T18" fmla="*/ 345891607 w 620"/>
                <a:gd name="T19" fmla="*/ 481349807 h 5294"/>
                <a:gd name="T20" fmla="*/ 337070666 w 620"/>
                <a:gd name="T21" fmla="*/ 568294759 h 5294"/>
                <a:gd name="T22" fmla="*/ 331400912 w 620"/>
                <a:gd name="T23" fmla="*/ 667211042 h 5294"/>
                <a:gd name="T24" fmla="*/ 303678411 w 620"/>
                <a:gd name="T25" fmla="*/ 1089336809 h 5294"/>
                <a:gd name="T26" fmla="*/ 285407881 w 620"/>
                <a:gd name="T27" fmla="*/ 1478070919 h 5294"/>
                <a:gd name="T28" fmla="*/ 281627251 w 620"/>
                <a:gd name="T29" fmla="*/ 1723156590 h 5294"/>
                <a:gd name="T30" fmla="*/ 280367570 w 620"/>
                <a:gd name="T31" fmla="*/ 1784899198 h 5294"/>
                <a:gd name="T32" fmla="*/ 279107096 w 620"/>
                <a:gd name="T33" fmla="*/ 1939889922 h 5294"/>
                <a:gd name="T34" fmla="*/ 277847415 w 620"/>
                <a:gd name="T35" fmla="*/ 2147483647 h 5294"/>
                <a:gd name="T36" fmla="*/ 275327260 w 620"/>
                <a:gd name="T37" fmla="*/ 2147483647 h 5294"/>
                <a:gd name="T38" fmla="*/ 274066785 w 620"/>
                <a:gd name="T39" fmla="*/ 2147483647 h 5294"/>
                <a:gd name="T40" fmla="*/ 268396237 w 620"/>
                <a:gd name="T41" fmla="*/ 2147483647 h 5294"/>
                <a:gd name="T42" fmla="*/ 247605552 w 620"/>
                <a:gd name="T43" fmla="*/ 2147483647 h 5294"/>
                <a:gd name="T44" fmla="*/ 216103214 w 620"/>
                <a:gd name="T45" fmla="*/ 2147483647 h 5294"/>
                <a:gd name="T46" fmla="*/ 185861301 w 620"/>
                <a:gd name="T47" fmla="*/ 2147483647 h 5294"/>
                <a:gd name="T48" fmla="*/ 154359758 w 620"/>
                <a:gd name="T49" fmla="*/ 2147483647 h 5294"/>
                <a:gd name="T50" fmla="*/ 129158205 w 620"/>
                <a:gd name="T51" fmla="*/ 2147483647 h 5294"/>
                <a:gd name="T52" fmla="*/ 105216333 w 620"/>
                <a:gd name="T53" fmla="*/ 2147483647 h 5294"/>
                <a:gd name="T54" fmla="*/ 73714765 w 620"/>
                <a:gd name="T55" fmla="*/ 2147483647 h 5294"/>
                <a:gd name="T56" fmla="*/ 32762031 w 620"/>
                <a:gd name="T57" fmla="*/ 2147483647 h 5294"/>
                <a:gd name="T58" fmla="*/ 6930232 w 620"/>
                <a:gd name="T59" fmla="*/ 2147483647 h 5294"/>
                <a:gd name="T60" fmla="*/ 0 w 620"/>
                <a:gd name="T61" fmla="*/ 2147483647 h 5294"/>
                <a:gd name="T62" fmla="*/ 4410075 w 620"/>
                <a:gd name="T63" fmla="*/ 2147483647 h 5294"/>
                <a:gd name="T64" fmla="*/ 14490700 w 620"/>
                <a:gd name="T65" fmla="*/ 2147483647 h 5294"/>
                <a:gd name="T66" fmla="*/ 28981401 w 620"/>
                <a:gd name="T67" fmla="*/ 2147483647 h 5294"/>
                <a:gd name="T68" fmla="*/ 40952734 w 620"/>
                <a:gd name="T69" fmla="*/ 2147483647 h 5294"/>
                <a:gd name="T70" fmla="*/ 51662798 w 620"/>
                <a:gd name="T71" fmla="*/ 2147483647 h 5294"/>
                <a:gd name="T72" fmla="*/ 63003906 w 620"/>
                <a:gd name="T73" fmla="*/ 2147483647 h 5294"/>
                <a:gd name="T74" fmla="*/ 73714765 w 620"/>
                <a:gd name="T75" fmla="*/ 2147483647 h 5294"/>
                <a:gd name="T76" fmla="*/ 88205459 w 620"/>
                <a:gd name="T77" fmla="*/ 2147483647 h 5294"/>
                <a:gd name="T78" fmla="*/ 117186872 w 620"/>
                <a:gd name="T79" fmla="*/ 1765368195 h 5294"/>
                <a:gd name="T80" fmla="*/ 132938041 w 620"/>
                <a:gd name="T81" fmla="*/ 1243066265 h 5294"/>
                <a:gd name="T82" fmla="*/ 135458196 w 620"/>
                <a:gd name="T83" fmla="*/ 876384107 h 5294"/>
                <a:gd name="T84" fmla="*/ 132938041 w 620"/>
                <a:gd name="T85" fmla="*/ 727694762 h 5294"/>
                <a:gd name="T86" fmla="*/ 127897730 w 620"/>
                <a:gd name="T87" fmla="*/ 599797093 h 5294"/>
                <a:gd name="T88" fmla="*/ 120967502 w 620"/>
                <a:gd name="T89" fmla="*/ 493320345 h 5294"/>
                <a:gd name="T90" fmla="*/ 113407036 w 620"/>
                <a:gd name="T91" fmla="*/ 406375295 h 5294"/>
                <a:gd name="T92" fmla="*/ 102696153 w 620"/>
                <a:gd name="T93" fmla="*/ 332660562 h 5294"/>
                <a:gd name="T94" fmla="*/ 88205459 w 620"/>
                <a:gd name="T95" fmla="*/ 243194662 h 5294"/>
                <a:gd name="T96" fmla="*/ 69934135 w 620"/>
                <a:gd name="T97" fmla="*/ 173890746 h 5294"/>
                <a:gd name="T98" fmla="*/ 45993044 w 620"/>
                <a:gd name="T99" fmla="*/ 107736478 h 5294"/>
                <a:gd name="T100" fmla="*/ 35912423 w 620"/>
                <a:gd name="T101" fmla="*/ 45993040 h 5294"/>
                <a:gd name="T102" fmla="*/ 54182966 w 620"/>
                <a:gd name="T103" fmla="*/ 13231018 h 5294"/>
                <a:gd name="T104" fmla="*/ 90725614 w 620"/>
                <a:gd name="T105" fmla="*/ 0 h 52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0"/>
                <a:gd name="T160" fmla="*/ 0 h 5294"/>
                <a:gd name="T161" fmla="*/ 620 w 620"/>
                <a:gd name="T162" fmla="*/ 5294 h 52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0" h="5294">
                  <a:moveTo>
                    <a:pt x="155" y="0"/>
                  </a:moveTo>
                  <a:lnTo>
                    <a:pt x="165" y="0"/>
                  </a:lnTo>
                  <a:lnTo>
                    <a:pt x="174" y="2"/>
                  </a:lnTo>
                  <a:lnTo>
                    <a:pt x="188" y="4"/>
                  </a:lnTo>
                  <a:lnTo>
                    <a:pt x="201" y="7"/>
                  </a:lnTo>
                  <a:lnTo>
                    <a:pt x="215" y="11"/>
                  </a:lnTo>
                  <a:lnTo>
                    <a:pt x="230" y="17"/>
                  </a:lnTo>
                  <a:lnTo>
                    <a:pt x="247" y="25"/>
                  </a:lnTo>
                  <a:lnTo>
                    <a:pt x="267" y="32"/>
                  </a:lnTo>
                  <a:lnTo>
                    <a:pt x="286" y="40"/>
                  </a:lnTo>
                  <a:lnTo>
                    <a:pt x="305" y="52"/>
                  </a:lnTo>
                  <a:lnTo>
                    <a:pt x="328" y="61"/>
                  </a:lnTo>
                  <a:lnTo>
                    <a:pt x="349" y="75"/>
                  </a:lnTo>
                  <a:lnTo>
                    <a:pt x="374" y="88"/>
                  </a:lnTo>
                  <a:lnTo>
                    <a:pt x="399" y="101"/>
                  </a:lnTo>
                  <a:lnTo>
                    <a:pt x="426" y="119"/>
                  </a:lnTo>
                  <a:lnTo>
                    <a:pt x="453" y="136"/>
                  </a:lnTo>
                  <a:lnTo>
                    <a:pt x="472" y="149"/>
                  </a:lnTo>
                  <a:lnTo>
                    <a:pt x="491" y="163"/>
                  </a:lnTo>
                  <a:lnTo>
                    <a:pt x="508" y="176"/>
                  </a:lnTo>
                  <a:lnTo>
                    <a:pt x="526" y="192"/>
                  </a:lnTo>
                  <a:lnTo>
                    <a:pt x="541" y="205"/>
                  </a:lnTo>
                  <a:lnTo>
                    <a:pt x="554" y="219"/>
                  </a:lnTo>
                  <a:lnTo>
                    <a:pt x="566" y="232"/>
                  </a:lnTo>
                  <a:lnTo>
                    <a:pt x="578" y="245"/>
                  </a:lnTo>
                  <a:lnTo>
                    <a:pt x="587" y="259"/>
                  </a:lnTo>
                  <a:lnTo>
                    <a:pt x="595" y="272"/>
                  </a:lnTo>
                  <a:lnTo>
                    <a:pt x="602" y="286"/>
                  </a:lnTo>
                  <a:lnTo>
                    <a:pt x="608" y="299"/>
                  </a:lnTo>
                  <a:lnTo>
                    <a:pt x="614" y="313"/>
                  </a:lnTo>
                  <a:lnTo>
                    <a:pt x="616" y="326"/>
                  </a:lnTo>
                  <a:lnTo>
                    <a:pt x="618" y="340"/>
                  </a:lnTo>
                  <a:lnTo>
                    <a:pt x="620" y="351"/>
                  </a:lnTo>
                  <a:lnTo>
                    <a:pt x="618" y="359"/>
                  </a:lnTo>
                  <a:lnTo>
                    <a:pt x="618" y="368"/>
                  </a:lnTo>
                  <a:lnTo>
                    <a:pt x="616" y="380"/>
                  </a:lnTo>
                  <a:lnTo>
                    <a:pt x="614" y="393"/>
                  </a:lnTo>
                  <a:lnTo>
                    <a:pt x="610" y="407"/>
                  </a:lnTo>
                  <a:lnTo>
                    <a:pt x="606" y="422"/>
                  </a:lnTo>
                  <a:lnTo>
                    <a:pt x="601" y="439"/>
                  </a:lnTo>
                  <a:lnTo>
                    <a:pt x="595" y="457"/>
                  </a:lnTo>
                  <a:lnTo>
                    <a:pt x="593" y="468"/>
                  </a:lnTo>
                  <a:lnTo>
                    <a:pt x="589" y="480"/>
                  </a:lnTo>
                  <a:lnTo>
                    <a:pt x="587" y="493"/>
                  </a:lnTo>
                  <a:lnTo>
                    <a:pt x="583" y="505"/>
                  </a:lnTo>
                  <a:lnTo>
                    <a:pt x="581" y="518"/>
                  </a:lnTo>
                  <a:lnTo>
                    <a:pt x="579" y="533"/>
                  </a:lnTo>
                  <a:lnTo>
                    <a:pt x="576" y="547"/>
                  </a:lnTo>
                  <a:lnTo>
                    <a:pt x="574" y="562"/>
                  </a:lnTo>
                  <a:lnTo>
                    <a:pt x="572" y="578"/>
                  </a:lnTo>
                  <a:lnTo>
                    <a:pt x="570" y="595"/>
                  </a:lnTo>
                  <a:lnTo>
                    <a:pt x="566" y="610"/>
                  </a:lnTo>
                  <a:lnTo>
                    <a:pt x="564" y="627"/>
                  </a:lnTo>
                  <a:lnTo>
                    <a:pt x="562" y="647"/>
                  </a:lnTo>
                  <a:lnTo>
                    <a:pt x="560" y="664"/>
                  </a:lnTo>
                  <a:lnTo>
                    <a:pt x="556" y="683"/>
                  </a:lnTo>
                  <a:lnTo>
                    <a:pt x="554" y="702"/>
                  </a:lnTo>
                  <a:lnTo>
                    <a:pt x="553" y="723"/>
                  </a:lnTo>
                  <a:lnTo>
                    <a:pt x="551" y="743"/>
                  </a:lnTo>
                  <a:lnTo>
                    <a:pt x="549" y="764"/>
                  </a:lnTo>
                  <a:lnTo>
                    <a:pt x="547" y="785"/>
                  </a:lnTo>
                  <a:lnTo>
                    <a:pt x="545" y="808"/>
                  </a:lnTo>
                  <a:lnTo>
                    <a:pt x="543" y="831"/>
                  </a:lnTo>
                  <a:lnTo>
                    <a:pt x="541" y="854"/>
                  </a:lnTo>
                  <a:lnTo>
                    <a:pt x="537" y="877"/>
                  </a:lnTo>
                  <a:lnTo>
                    <a:pt x="535" y="902"/>
                  </a:lnTo>
                  <a:lnTo>
                    <a:pt x="533" y="927"/>
                  </a:lnTo>
                  <a:lnTo>
                    <a:pt x="533" y="952"/>
                  </a:lnTo>
                  <a:lnTo>
                    <a:pt x="531" y="979"/>
                  </a:lnTo>
                  <a:lnTo>
                    <a:pt x="530" y="1006"/>
                  </a:lnTo>
                  <a:lnTo>
                    <a:pt x="528" y="1033"/>
                  </a:lnTo>
                  <a:lnTo>
                    <a:pt x="526" y="1059"/>
                  </a:lnTo>
                  <a:lnTo>
                    <a:pt x="524" y="1088"/>
                  </a:lnTo>
                  <a:lnTo>
                    <a:pt x="514" y="1226"/>
                  </a:lnTo>
                  <a:lnTo>
                    <a:pt x="505" y="1359"/>
                  </a:lnTo>
                  <a:lnTo>
                    <a:pt x="497" y="1487"/>
                  </a:lnTo>
                  <a:lnTo>
                    <a:pt x="489" y="1610"/>
                  </a:lnTo>
                  <a:lnTo>
                    <a:pt x="482" y="1729"/>
                  </a:lnTo>
                  <a:lnTo>
                    <a:pt x="476" y="1845"/>
                  </a:lnTo>
                  <a:lnTo>
                    <a:pt x="470" y="1954"/>
                  </a:lnTo>
                  <a:lnTo>
                    <a:pt x="464" y="2060"/>
                  </a:lnTo>
                  <a:lnTo>
                    <a:pt x="460" y="2159"/>
                  </a:lnTo>
                  <a:lnTo>
                    <a:pt x="457" y="2255"/>
                  </a:lnTo>
                  <a:lnTo>
                    <a:pt x="453" y="2346"/>
                  </a:lnTo>
                  <a:lnTo>
                    <a:pt x="451" y="2432"/>
                  </a:lnTo>
                  <a:lnTo>
                    <a:pt x="449" y="2514"/>
                  </a:lnTo>
                  <a:lnTo>
                    <a:pt x="447" y="2591"/>
                  </a:lnTo>
                  <a:lnTo>
                    <a:pt x="447" y="2664"/>
                  </a:lnTo>
                  <a:lnTo>
                    <a:pt x="447" y="2733"/>
                  </a:lnTo>
                  <a:lnTo>
                    <a:pt x="447" y="2735"/>
                  </a:lnTo>
                  <a:lnTo>
                    <a:pt x="445" y="2741"/>
                  </a:lnTo>
                  <a:lnTo>
                    <a:pt x="445" y="2751"/>
                  </a:lnTo>
                  <a:lnTo>
                    <a:pt x="445" y="2766"/>
                  </a:lnTo>
                  <a:lnTo>
                    <a:pt x="445" y="2783"/>
                  </a:lnTo>
                  <a:lnTo>
                    <a:pt x="445" y="2806"/>
                  </a:lnTo>
                  <a:lnTo>
                    <a:pt x="445" y="2833"/>
                  </a:lnTo>
                  <a:lnTo>
                    <a:pt x="445" y="2864"/>
                  </a:lnTo>
                  <a:lnTo>
                    <a:pt x="445" y="2898"/>
                  </a:lnTo>
                  <a:lnTo>
                    <a:pt x="445" y="2937"/>
                  </a:lnTo>
                  <a:lnTo>
                    <a:pt x="445" y="2981"/>
                  </a:lnTo>
                  <a:lnTo>
                    <a:pt x="443" y="3027"/>
                  </a:lnTo>
                  <a:lnTo>
                    <a:pt x="443" y="3079"/>
                  </a:lnTo>
                  <a:lnTo>
                    <a:pt x="443" y="3135"/>
                  </a:lnTo>
                  <a:lnTo>
                    <a:pt x="443" y="3194"/>
                  </a:lnTo>
                  <a:lnTo>
                    <a:pt x="443" y="3257"/>
                  </a:lnTo>
                  <a:lnTo>
                    <a:pt x="441" y="3325"/>
                  </a:lnTo>
                  <a:lnTo>
                    <a:pt x="441" y="3396"/>
                  </a:lnTo>
                  <a:lnTo>
                    <a:pt x="441" y="3472"/>
                  </a:lnTo>
                  <a:lnTo>
                    <a:pt x="441" y="3551"/>
                  </a:lnTo>
                  <a:lnTo>
                    <a:pt x="439" y="3636"/>
                  </a:lnTo>
                  <a:lnTo>
                    <a:pt x="439" y="3724"/>
                  </a:lnTo>
                  <a:lnTo>
                    <a:pt x="439" y="3816"/>
                  </a:lnTo>
                  <a:lnTo>
                    <a:pt x="439" y="3912"/>
                  </a:lnTo>
                  <a:lnTo>
                    <a:pt x="437" y="4012"/>
                  </a:lnTo>
                  <a:lnTo>
                    <a:pt x="437" y="4117"/>
                  </a:lnTo>
                  <a:lnTo>
                    <a:pt x="437" y="4225"/>
                  </a:lnTo>
                  <a:lnTo>
                    <a:pt x="437" y="4338"/>
                  </a:lnTo>
                  <a:lnTo>
                    <a:pt x="435" y="4455"/>
                  </a:lnTo>
                  <a:lnTo>
                    <a:pt x="435" y="4576"/>
                  </a:lnTo>
                  <a:lnTo>
                    <a:pt x="435" y="4701"/>
                  </a:lnTo>
                  <a:lnTo>
                    <a:pt x="435" y="4830"/>
                  </a:lnTo>
                  <a:lnTo>
                    <a:pt x="434" y="4849"/>
                  </a:lnTo>
                  <a:lnTo>
                    <a:pt x="434" y="4866"/>
                  </a:lnTo>
                  <a:lnTo>
                    <a:pt x="432" y="4885"/>
                  </a:lnTo>
                  <a:lnTo>
                    <a:pt x="430" y="4904"/>
                  </a:lnTo>
                  <a:lnTo>
                    <a:pt x="426" y="4924"/>
                  </a:lnTo>
                  <a:lnTo>
                    <a:pt x="422" y="4945"/>
                  </a:lnTo>
                  <a:lnTo>
                    <a:pt x="418" y="4964"/>
                  </a:lnTo>
                  <a:lnTo>
                    <a:pt x="412" y="4983"/>
                  </a:lnTo>
                  <a:lnTo>
                    <a:pt x="407" y="5004"/>
                  </a:lnTo>
                  <a:lnTo>
                    <a:pt x="401" y="5023"/>
                  </a:lnTo>
                  <a:lnTo>
                    <a:pt x="393" y="5045"/>
                  </a:lnTo>
                  <a:lnTo>
                    <a:pt x="386" y="5066"/>
                  </a:lnTo>
                  <a:lnTo>
                    <a:pt x="378" y="5087"/>
                  </a:lnTo>
                  <a:lnTo>
                    <a:pt x="370" y="5108"/>
                  </a:lnTo>
                  <a:lnTo>
                    <a:pt x="361" y="5129"/>
                  </a:lnTo>
                  <a:lnTo>
                    <a:pt x="351" y="5152"/>
                  </a:lnTo>
                  <a:lnTo>
                    <a:pt x="343" y="5167"/>
                  </a:lnTo>
                  <a:lnTo>
                    <a:pt x="336" y="5185"/>
                  </a:lnTo>
                  <a:lnTo>
                    <a:pt x="328" y="5198"/>
                  </a:lnTo>
                  <a:lnTo>
                    <a:pt x="320" y="5213"/>
                  </a:lnTo>
                  <a:lnTo>
                    <a:pt x="313" y="5225"/>
                  </a:lnTo>
                  <a:lnTo>
                    <a:pt x="305" y="5237"/>
                  </a:lnTo>
                  <a:lnTo>
                    <a:pt x="295" y="5248"/>
                  </a:lnTo>
                  <a:lnTo>
                    <a:pt x="288" y="5258"/>
                  </a:lnTo>
                  <a:lnTo>
                    <a:pt x="280" y="5265"/>
                  </a:lnTo>
                  <a:lnTo>
                    <a:pt x="272" y="5273"/>
                  </a:lnTo>
                  <a:lnTo>
                    <a:pt x="263" y="5279"/>
                  </a:lnTo>
                  <a:lnTo>
                    <a:pt x="255" y="5285"/>
                  </a:lnTo>
                  <a:lnTo>
                    <a:pt x="245" y="5288"/>
                  </a:lnTo>
                  <a:lnTo>
                    <a:pt x="238" y="5292"/>
                  </a:lnTo>
                  <a:lnTo>
                    <a:pt x="228" y="5292"/>
                  </a:lnTo>
                  <a:lnTo>
                    <a:pt x="220" y="5294"/>
                  </a:lnTo>
                  <a:lnTo>
                    <a:pt x="215" y="5292"/>
                  </a:lnTo>
                  <a:lnTo>
                    <a:pt x="211" y="5292"/>
                  </a:lnTo>
                  <a:lnTo>
                    <a:pt x="205" y="5288"/>
                  </a:lnTo>
                  <a:lnTo>
                    <a:pt x="199" y="5285"/>
                  </a:lnTo>
                  <a:lnTo>
                    <a:pt x="194" y="5279"/>
                  </a:lnTo>
                  <a:lnTo>
                    <a:pt x="188" y="5273"/>
                  </a:lnTo>
                  <a:lnTo>
                    <a:pt x="182" y="5265"/>
                  </a:lnTo>
                  <a:lnTo>
                    <a:pt x="174" y="5256"/>
                  </a:lnTo>
                  <a:lnTo>
                    <a:pt x="167" y="5246"/>
                  </a:lnTo>
                  <a:lnTo>
                    <a:pt x="159" y="5235"/>
                  </a:lnTo>
                  <a:lnTo>
                    <a:pt x="151" y="5221"/>
                  </a:lnTo>
                  <a:lnTo>
                    <a:pt x="144" y="5208"/>
                  </a:lnTo>
                  <a:lnTo>
                    <a:pt x="134" y="5192"/>
                  </a:lnTo>
                  <a:lnTo>
                    <a:pt x="126" y="5177"/>
                  </a:lnTo>
                  <a:lnTo>
                    <a:pt x="117" y="5158"/>
                  </a:lnTo>
                  <a:lnTo>
                    <a:pt x="107" y="5139"/>
                  </a:lnTo>
                  <a:lnTo>
                    <a:pt x="94" y="5108"/>
                  </a:lnTo>
                  <a:lnTo>
                    <a:pt x="82" y="5077"/>
                  </a:lnTo>
                  <a:lnTo>
                    <a:pt x="71" y="5048"/>
                  </a:lnTo>
                  <a:lnTo>
                    <a:pt x="61" y="5022"/>
                  </a:lnTo>
                  <a:lnTo>
                    <a:pt x="52" y="4993"/>
                  </a:lnTo>
                  <a:lnTo>
                    <a:pt x="42" y="4968"/>
                  </a:lnTo>
                  <a:lnTo>
                    <a:pt x="34" y="4943"/>
                  </a:lnTo>
                  <a:lnTo>
                    <a:pt x="27" y="4918"/>
                  </a:lnTo>
                  <a:lnTo>
                    <a:pt x="21" y="4895"/>
                  </a:lnTo>
                  <a:lnTo>
                    <a:pt x="15" y="4872"/>
                  </a:lnTo>
                  <a:lnTo>
                    <a:pt x="11" y="4851"/>
                  </a:lnTo>
                  <a:lnTo>
                    <a:pt x="7" y="4831"/>
                  </a:lnTo>
                  <a:lnTo>
                    <a:pt x="4" y="4812"/>
                  </a:lnTo>
                  <a:lnTo>
                    <a:pt x="2" y="4793"/>
                  </a:lnTo>
                  <a:lnTo>
                    <a:pt x="0" y="4778"/>
                  </a:lnTo>
                  <a:lnTo>
                    <a:pt x="0" y="4762"/>
                  </a:lnTo>
                  <a:lnTo>
                    <a:pt x="0" y="4749"/>
                  </a:lnTo>
                  <a:lnTo>
                    <a:pt x="0" y="4735"/>
                  </a:lnTo>
                  <a:lnTo>
                    <a:pt x="2" y="4720"/>
                  </a:lnTo>
                  <a:lnTo>
                    <a:pt x="2" y="4707"/>
                  </a:lnTo>
                  <a:lnTo>
                    <a:pt x="4" y="4691"/>
                  </a:lnTo>
                  <a:lnTo>
                    <a:pt x="5" y="4674"/>
                  </a:lnTo>
                  <a:lnTo>
                    <a:pt x="7" y="4659"/>
                  </a:lnTo>
                  <a:lnTo>
                    <a:pt x="9" y="4641"/>
                  </a:lnTo>
                  <a:lnTo>
                    <a:pt x="11" y="4624"/>
                  </a:lnTo>
                  <a:lnTo>
                    <a:pt x="13" y="4605"/>
                  </a:lnTo>
                  <a:lnTo>
                    <a:pt x="17" y="4586"/>
                  </a:lnTo>
                  <a:lnTo>
                    <a:pt x="21" y="4567"/>
                  </a:lnTo>
                  <a:lnTo>
                    <a:pt x="23" y="4547"/>
                  </a:lnTo>
                  <a:lnTo>
                    <a:pt x="27" y="4526"/>
                  </a:lnTo>
                  <a:lnTo>
                    <a:pt x="32" y="4505"/>
                  </a:lnTo>
                  <a:lnTo>
                    <a:pt x="36" y="4484"/>
                  </a:lnTo>
                  <a:lnTo>
                    <a:pt x="38" y="4469"/>
                  </a:lnTo>
                  <a:lnTo>
                    <a:pt x="42" y="4453"/>
                  </a:lnTo>
                  <a:lnTo>
                    <a:pt x="46" y="4436"/>
                  </a:lnTo>
                  <a:lnTo>
                    <a:pt x="50" y="4419"/>
                  </a:lnTo>
                  <a:lnTo>
                    <a:pt x="52" y="4401"/>
                  </a:lnTo>
                  <a:lnTo>
                    <a:pt x="55" y="4384"/>
                  </a:lnTo>
                  <a:lnTo>
                    <a:pt x="57" y="4363"/>
                  </a:lnTo>
                  <a:lnTo>
                    <a:pt x="61" y="4344"/>
                  </a:lnTo>
                  <a:lnTo>
                    <a:pt x="65" y="4323"/>
                  </a:lnTo>
                  <a:lnTo>
                    <a:pt x="67" y="4302"/>
                  </a:lnTo>
                  <a:lnTo>
                    <a:pt x="71" y="4279"/>
                  </a:lnTo>
                  <a:lnTo>
                    <a:pt x="73" y="4256"/>
                  </a:lnTo>
                  <a:lnTo>
                    <a:pt x="77" y="4233"/>
                  </a:lnTo>
                  <a:lnTo>
                    <a:pt x="80" y="4208"/>
                  </a:lnTo>
                  <a:lnTo>
                    <a:pt x="82" y="4183"/>
                  </a:lnTo>
                  <a:lnTo>
                    <a:pt x="86" y="4158"/>
                  </a:lnTo>
                  <a:lnTo>
                    <a:pt x="88" y="4131"/>
                  </a:lnTo>
                  <a:lnTo>
                    <a:pt x="92" y="4102"/>
                  </a:lnTo>
                  <a:lnTo>
                    <a:pt x="94" y="4075"/>
                  </a:lnTo>
                  <a:lnTo>
                    <a:pt x="98" y="4044"/>
                  </a:lnTo>
                  <a:lnTo>
                    <a:pt x="100" y="4016"/>
                  </a:lnTo>
                  <a:lnTo>
                    <a:pt x="103" y="3985"/>
                  </a:lnTo>
                  <a:lnTo>
                    <a:pt x="105" y="3954"/>
                  </a:lnTo>
                  <a:lnTo>
                    <a:pt x="109" y="3922"/>
                  </a:lnTo>
                  <a:lnTo>
                    <a:pt x="111" y="3889"/>
                  </a:lnTo>
                  <a:lnTo>
                    <a:pt x="115" y="3854"/>
                  </a:lnTo>
                  <a:lnTo>
                    <a:pt x="117" y="3820"/>
                  </a:lnTo>
                  <a:lnTo>
                    <a:pt x="121" y="3785"/>
                  </a:lnTo>
                  <a:lnTo>
                    <a:pt x="123" y="3749"/>
                  </a:lnTo>
                  <a:lnTo>
                    <a:pt x="124" y="3712"/>
                  </a:lnTo>
                  <a:lnTo>
                    <a:pt x="128" y="3674"/>
                  </a:lnTo>
                  <a:lnTo>
                    <a:pt x="130" y="3636"/>
                  </a:lnTo>
                  <a:lnTo>
                    <a:pt x="140" y="3526"/>
                  </a:lnTo>
                  <a:lnTo>
                    <a:pt x="149" y="3413"/>
                  </a:lnTo>
                  <a:lnTo>
                    <a:pt x="157" y="3296"/>
                  </a:lnTo>
                  <a:lnTo>
                    <a:pt x="167" y="3177"/>
                  </a:lnTo>
                  <a:lnTo>
                    <a:pt x="174" y="3054"/>
                  </a:lnTo>
                  <a:lnTo>
                    <a:pt x="180" y="2929"/>
                  </a:lnTo>
                  <a:lnTo>
                    <a:pt x="186" y="2802"/>
                  </a:lnTo>
                  <a:lnTo>
                    <a:pt x="192" y="2672"/>
                  </a:lnTo>
                  <a:lnTo>
                    <a:pt x="197" y="2538"/>
                  </a:lnTo>
                  <a:lnTo>
                    <a:pt x="201" y="2401"/>
                  </a:lnTo>
                  <a:lnTo>
                    <a:pt x="205" y="2261"/>
                  </a:lnTo>
                  <a:lnTo>
                    <a:pt x="209" y="2119"/>
                  </a:lnTo>
                  <a:lnTo>
                    <a:pt x="211" y="1973"/>
                  </a:lnTo>
                  <a:lnTo>
                    <a:pt x="213" y="1825"/>
                  </a:lnTo>
                  <a:lnTo>
                    <a:pt x="215" y="1674"/>
                  </a:lnTo>
                  <a:lnTo>
                    <a:pt x="215" y="1520"/>
                  </a:lnTo>
                  <a:lnTo>
                    <a:pt x="215" y="1476"/>
                  </a:lnTo>
                  <a:lnTo>
                    <a:pt x="215" y="1434"/>
                  </a:lnTo>
                  <a:lnTo>
                    <a:pt x="215" y="1391"/>
                  </a:lnTo>
                  <a:lnTo>
                    <a:pt x="213" y="1349"/>
                  </a:lnTo>
                  <a:lnTo>
                    <a:pt x="213" y="1309"/>
                  </a:lnTo>
                  <a:lnTo>
                    <a:pt x="213" y="1269"/>
                  </a:lnTo>
                  <a:lnTo>
                    <a:pt x="211" y="1230"/>
                  </a:lnTo>
                  <a:lnTo>
                    <a:pt x="211" y="1192"/>
                  </a:lnTo>
                  <a:lnTo>
                    <a:pt x="211" y="1155"/>
                  </a:lnTo>
                  <a:lnTo>
                    <a:pt x="209" y="1119"/>
                  </a:lnTo>
                  <a:lnTo>
                    <a:pt x="207" y="1084"/>
                  </a:lnTo>
                  <a:lnTo>
                    <a:pt x="207" y="1050"/>
                  </a:lnTo>
                  <a:lnTo>
                    <a:pt x="205" y="1017"/>
                  </a:lnTo>
                  <a:lnTo>
                    <a:pt x="205" y="985"/>
                  </a:lnTo>
                  <a:lnTo>
                    <a:pt x="203" y="952"/>
                  </a:lnTo>
                  <a:lnTo>
                    <a:pt x="201" y="923"/>
                  </a:lnTo>
                  <a:lnTo>
                    <a:pt x="199" y="892"/>
                  </a:lnTo>
                  <a:lnTo>
                    <a:pt x="197" y="864"/>
                  </a:lnTo>
                  <a:lnTo>
                    <a:pt x="196" y="835"/>
                  </a:lnTo>
                  <a:lnTo>
                    <a:pt x="194" y="808"/>
                  </a:lnTo>
                  <a:lnTo>
                    <a:pt x="192" y="783"/>
                  </a:lnTo>
                  <a:lnTo>
                    <a:pt x="190" y="758"/>
                  </a:lnTo>
                  <a:lnTo>
                    <a:pt x="188" y="733"/>
                  </a:lnTo>
                  <a:lnTo>
                    <a:pt x="186" y="710"/>
                  </a:lnTo>
                  <a:lnTo>
                    <a:pt x="184" y="687"/>
                  </a:lnTo>
                  <a:lnTo>
                    <a:pt x="182" y="666"/>
                  </a:lnTo>
                  <a:lnTo>
                    <a:pt x="180" y="645"/>
                  </a:lnTo>
                  <a:lnTo>
                    <a:pt x="176" y="626"/>
                  </a:lnTo>
                  <a:lnTo>
                    <a:pt x="174" y="606"/>
                  </a:lnTo>
                  <a:lnTo>
                    <a:pt x="172" y="589"/>
                  </a:lnTo>
                  <a:lnTo>
                    <a:pt x="169" y="572"/>
                  </a:lnTo>
                  <a:lnTo>
                    <a:pt x="167" y="556"/>
                  </a:lnTo>
                  <a:lnTo>
                    <a:pt x="163" y="528"/>
                  </a:lnTo>
                  <a:lnTo>
                    <a:pt x="159" y="503"/>
                  </a:lnTo>
                  <a:lnTo>
                    <a:pt x="155" y="476"/>
                  </a:lnTo>
                  <a:lnTo>
                    <a:pt x="151" y="453"/>
                  </a:lnTo>
                  <a:lnTo>
                    <a:pt x="148" y="430"/>
                  </a:lnTo>
                  <a:lnTo>
                    <a:pt x="144" y="407"/>
                  </a:lnTo>
                  <a:lnTo>
                    <a:pt x="140" y="386"/>
                  </a:lnTo>
                  <a:lnTo>
                    <a:pt x="136" y="364"/>
                  </a:lnTo>
                  <a:lnTo>
                    <a:pt x="130" y="345"/>
                  </a:lnTo>
                  <a:lnTo>
                    <a:pt x="126" y="326"/>
                  </a:lnTo>
                  <a:lnTo>
                    <a:pt x="121" y="309"/>
                  </a:lnTo>
                  <a:lnTo>
                    <a:pt x="117" y="292"/>
                  </a:lnTo>
                  <a:lnTo>
                    <a:pt x="111" y="276"/>
                  </a:lnTo>
                  <a:lnTo>
                    <a:pt x="105" y="261"/>
                  </a:lnTo>
                  <a:lnTo>
                    <a:pt x="101" y="247"/>
                  </a:lnTo>
                  <a:lnTo>
                    <a:pt x="96" y="234"/>
                  </a:lnTo>
                  <a:lnTo>
                    <a:pt x="88" y="219"/>
                  </a:lnTo>
                  <a:lnTo>
                    <a:pt x="82" y="201"/>
                  </a:lnTo>
                  <a:lnTo>
                    <a:pt x="73" y="171"/>
                  </a:lnTo>
                  <a:lnTo>
                    <a:pt x="63" y="140"/>
                  </a:lnTo>
                  <a:lnTo>
                    <a:pt x="57" y="125"/>
                  </a:lnTo>
                  <a:lnTo>
                    <a:pt x="53" y="111"/>
                  </a:lnTo>
                  <a:lnTo>
                    <a:pt x="53" y="98"/>
                  </a:lnTo>
                  <a:lnTo>
                    <a:pt x="55" y="84"/>
                  </a:lnTo>
                  <a:lnTo>
                    <a:pt x="57" y="73"/>
                  </a:lnTo>
                  <a:lnTo>
                    <a:pt x="59" y="61"/>
                  </a:lnTo>
                  <a:lnTo>
                    <a:pt x="63" y="52"/>
                  </a:lnTo>
                  <a:lnTo>
                    <a:pt x="69" y="42"/>
                  </a:lnTo>
                  <a:lnTo>
                    <a:pt x="73" y="34"/>
                  </a:lnTo>
                  <a:lnTo>
                    <a:pt x="80" y="27"/>
                  </a:lnTo>
                  <a:lnTo>
                    <a:pt x="86" y="21"/>
                  </a:lnTo>
                  <a:lnTo>
                    <a:pt x="94" y="15"/>
                  </a:lnTo>
                  <a:lnTo>
                    <a:pt x="101" y="9"/>
                  </a:lnTo>
                  <a:lnTo>
                    <a:pt x="111" y="6"/>
                  </a:lnTo>
                  <a:lnTo>
                    <a:pt x="121" y="4"/>
                  </a:lnTo>
                  <a:lnTo>
                    <a:pt x="132" y="0"/>
                  </a:lnTo>
                  <a:lnTo>
                    <a:pt x="144" y="0"/>
                  </a:lnTo>
                  <a:lnTo>
                    <a:pt x="15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763786" y="2502042"/>
              <a:ext cx="460772" cy="606482"/>
            </a:xfrm>
            <a:custGeom>
              <a:avLst/>
              <a:gdLst>
                <a:gd name="T0" fmla="*/ 864269563 w 1547"/>
                <a:gd name="T1" fmla="*/ 1260475 h 2252"/>
                <a:gd name="T2" fmla="*/ 878148512 w 1547"/>
                <a:gd name="T3" fmla="*/ 9450387 h 2252"/>
                <a:gd name="T4" fmla="*/ 892658105 w 1547"/>
                <a:gd name="T5" fmla="*/ 26461245 h 2252"/>
                <a:gd name="T6" fmla="*/ 907167699 w 1547"/>
                <a:gd name="T7" fmla="*/ 49772878 h 2252"/>
                <a:gd name="T8" fmla="*/ 921677292 w 1547"/>
                <a:gd name="T9" fmla="*/ 80014753 h 2252"/>
                <a:gd name="T10" fmla="*/ 936186886 w 1547"/>
                <a:gd name="T11" fmla="*/ 115927187 h 2252"/>
                <a:gd name="T12" fmla="*/ 950696480 w 1547"/>
                <a:gd name="T13" fmla="*/ 146169049 h 2252"/>
                <a:gd name="T14" fmla="*/ 961421411 w 1547"/>
                <a:gd name="T15" fmla="*/ 172631075 h 2252"/>
                <a:gd name="T16" fmla="*/ 968360885 w 1547"/>
                <a:gd name="T17" fmla="*/ 197202389 h 2252"/>
                <a:gd name="T18" fmla="*/ 973407631 w 1547"/>
                <a:gd name="T19" fmla="*/ 216733443 h 2252"/>
                <a:gd name="T20" fmla="*/ 975931004 w 1547"/>
                <a:gd name="T21" fmla="*/ 233114054 h 2252"/>
                <a:gd name="T22" fmla="*/ 970884258 w 1547"/>
                <a:gd name="T23" fmla="*/ 273436537 h 2252"/>
                <a:gd name="T24" fmla="*/ 956374665 w 1547"/>
                <a:gd name="T25" fmla="*/ 315649731 h 2252"/>
                <a:gd name="T26" fmla="*/ 927355477 w 1547"/>
                <a:gd name="T27" fmla="*/ 377393136 h 2252"/>
                <a:gd name="T28" fmla="*/ 882564613 w 1547"/>
                <a:gd name="T29" fmla="*/ 466859140 h 2252"/>
                <a:gd name="T30" fmla="*/ 839035833 w 1547"/>
                <a:gd name="T31" fmla="*/ 551283941 h 2252"/>
                <a:gd name="T32" fmla="*/ 796768143 w 1547"/>
                <a:gd name="T33" fmla="*/ 631298668 h 2252"/>
                <a:gd name="T34" fmla="*/ 754501446 w 1547"/>
                <a:gd name="T35" fmla="*/ 705013405 h 2252"/>
                <a:gd name="T36" fmla="*/ 712864599 w 1547"/>
                <a:gd name="T37" fmla="*/ 774947512 h 2252"/>
                <a:gd name="T38" fmla="*/ 673121275 w 1547"/>
                <a:gd name="T39" fmla="*/ 840471745 h 2252"/>
                <a:gd name="T40" fmla="*/ 633377157 w 1547"/>
                <a:gd name="T41" fmla="*/ 899695788 h 2252"/>
                <a:gd name="T42" fmla="*/ 594264478 w 1547"/>
                <a:gd name="T43" fmla="*/ 954508964 h 2252"/>
                <a:gd name="T44" fmla="*/ 555782443 w 1547"/>
                <a:gd name="T45" fmla="*/ 1004912067 h 2252"/>
                <a:gd name="T46" fmla="*/ 517931053 w 1547"/>
                <a:gd name="T47" fmla="*/ 1049644623 h 2252"/>
                <a:gd name="T48" fmla="*/ 469986171 w 1547"/>
                <a:gd name="T49" fmla="*/ 1107608192 h 2252"/>
                <a:gd name="T50" fmla="*/ 410685614 w 1547"/>
                <a:gd name="T51" fmla="*/ 1170612070 h 2252"/>
                <a:gd name="T52" fmla="*/ 350123867 w 1547"/>
                <a:gd name="T53" fmla="*/ 1228575639 h 2252"/>
                <a:gd name="T54" fmla="*/ 284515374 w 1547"/>
                <a:gd name="T55" fmla="*/ 1282129135 h 2252"/>
                <a:gd name="T56" fmla="*/ 217644797 w 1547"/>
                <a:gd name="T57" fmla="*/ 1331902794 h 2252"/>
                <a:gd name="T58" fmla="*/ 162129746 w 1547"/>
                <a:gd name="T59" fmla="*/ 1370334565 h 2252"/>
                <a:gd name="T60" fmla="*/ 131848475 w 1547"/>
                <a:gd name="T61" fmla="*/ 1387346208 h 2252"/>
                <a:gd name="T62" fmla="*/ 105352661 w 1547"/>
                <a:gd name="T63" fmla="*/ 1400576427 h 2252"/>
                <a:gd name="T64" fmla="*/ 79487467 w 1547"/>
                <a:gd name="T65" fmla="*/ 1410027604 h 2252"/>
                <a:gd name="T66" fmla="*/ 56777110 w 1547"/>
                <a:gd name="T67" fmla="*/ 1416327595 h 2252"/>
                <a:gd name="T68" fmla="*/ 37220758 w 1547"/>
                <a:gd name="T69" fmla="*/ 1418847750 h 2252"/>
                <a:gd name="T70" fmla="*/ 23972447 w 1547"/>
                <a:gd name="T71" fmla="*/ 1417588070 h 2252"/>
                <a:gd name="T72" fmla="*/ 13248310 w 1547"/>
                <a:gd name="T73" fmla="*/ 1415067914 h 2252"/>
                <a:gd name="T74" fmla="*/ 5677392 w 1547"/>
                <a:gd name="T75" fmla="*/ 1410027604 h 2252"/>
                <a:gd name="T76" fmla="*/ 0 w 1547"/>
                <a:gd name="T77" fmla="*/ 1398056272 h 2252"/>
                <a:gd name="T78" fmla="*/ 59300483 w 1547"/>
                <a:gd name="T79" fmla="*/ 1332532238 h 2252"/>
                <a:gd name="T80" fmla="*/ 145096779 w 1547"/>
                <a:gd name="T81" fmla="*/ 1239916734 h 2252"/>
                <a:gd name="T82" fmla="*/ 229000373 w 1547"/>
                <a:gd name="T83" fmla="*/ 1142890364 h 2252"/>
                <a:gd name="T84" fmla="*/ 308487815 w 1547"/>
                <a:gd name="T85" fmla="*/ 1038934559 h 2252"/>
                <a:gd name="T86" fmla="*/ 386082529 w 1547"/>
                <a:gd name="T87" fmla="*/ 929937650 h 2252"/>
                <a:gd name="T88" fmla="*/ 447906459 w 1547"/>
                <a:gd name="T89" fmla="*/ 833541517 h 2252"/>
                <a:gd name="T90" fmla="*/ 485757849 w 1547"/>
                <a:gd name="T91" fmla="*/ 773057594 h 2252"/>
                <a:gd name="T92" fmla="*/ 524239883 w 1547"/>
                <a:gd name="T93" fmla="*/ 708794035 h 2252"/>
                <a:gd name="T94" fmla="*/ 561459834 w 1547"/>
                <a:gd name="T95" fmla="*/ 640749846 h 2252"/>
                <a:gd name="T96" fmla="*/ 598049140 w 1547"/>
                <a:gd name="T97" fmla="*/ 570814945 h 2252"/>
                <a:gd name="T98" fmla="*/ 634639241 w 1547"/>
                <a:gd name="T99" fmla="*/ 497101002 h 2252"/>
                <a:gd name="T100" fmla="*/ 669335819 w 1547"/>
                <a:gd name="T101" fmla="*/ 419605635 h 2252"/>
                <a:gd name="T102" fmla="*/ 704663835 w 1547"/>
                <a:gd name="T103" fmla="*/ 338331128 h 2252"/>
                <a:gd name="T104" fmla="*/ 738729769 w 1547"/>
                <a:gd name="T105" fmla="*/ 255166007 h 2252"/>
                <a:gd name="T106" fmla="*/ 771534412 w 1547"/>
                <a:gd name="T107" fmla="*/ 168220208 h 2252"/>
                <a:gd name="T108" fmla="*/ 803707617 w 1547"/>
                <a:gd name="T109" fmla="*/ 77494597 h 2252"/>
                <a:gd name="T110" fmla="*/ 819479294 w 1547"/>
                <a:gd name="T111" fmla="*/ 35282185 h 2252"/>
                <a:gd name="T112" fmla="*/ 828310703 w 1547"/>
                <a:gd name="T113" fmla="*/ 22051165 h 2252"/>
                <a:gd name="T114" fmla="*/ 836512459 w 1547"/>
                <a:gd name="T115" fmla="*/ 11970542 h 2252"/>
                <a:gd name="T116" fmla="*/ 844082579 w 1547"/>
                <a:gd name="T117" fmla="*/ 5040312 h 2252"/>
                <a:gd name="T118" fmla="*/ 851022053 w 1547"/>
                <a:gd name="T119" fmla="*/ 1260475 h 2252"/>
                <a:gd name="T120" fmla="*/ 856068799 w 1547"/>
                <a:gd name="T121" fmla="*/ 0 h 2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7"/>
                <a:gd name="T184" fmla="*/ 0 h 2252"/>
                <a:gd name="T185" fmla="*/ 1547 w 1547"/>
                <a:gd name="T186" fmla="*/ 2252 h 2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7" h="2252">
                  <a:moveTo>
                    <a:pt x="1357" y="0"/>
                  </a:moveTo>
                  <a:lnTo>
                    <a:pt x="1363" y="0"/>
                  </a:lnTo>
                  <a:lnTo>
                    <a:pt x="1370" y="2"/>
                  </a:lnTo>
                  <a:lnTo>
                    <a:pt x="1376" y="6"/>
                  </a:lnTo>
                  <a:lnTo>
                    <a:pt x="1384" y="10"/>
                  </a:lnTo>
                  <a:lnTo>
                    <a:pt x="1392" y="15"/>
                  </a:lnTo>
                  <a:lnTo>
                    <a:pt x="1399" y="23"/>
                  </a:lnTo>
                  <a:lnTo>
                    <a:pt x="1407" y="33"/>
                  </a:lnTo>
                  <a:lnTo>
                    <a:pt x="1415" y="42"/>
                  </a:lnTo>
                  <a:lnTo>
                    <a:pt x="1422" y="52"/>
                  </a:lnTo>
                  <a:lnTo>
                    <a:pt x="1430" y="65"/>
                  </a:lnTo>
                  <a:lnTo>
                    <a:pt x="1438" y="79"/>
                  </a:lnTo>
                  <a:lnTo>
                    <a:pt x="1445" y="94"/>
                  </a:lnTo>
                  <a:lnTo>
                    <a:pt x="1453" y="109"/>
                  </a:lnTo>
                  <a:lnTo>
                    <a:pt x="1461" y="127"/>
                  </a:lnTo>
                  <a:lnTo>
                    <a:pt x="1468" y="146"/>
                  </a:lnTo>
                  <a:lnTo>
                    <a:pt x="1476" y="167"/>
                  </a:lnTo>
                  <a:lnTo>
                    <a:pt x="1484" y="184"/>
                  </a:lnTo>
                  <a:lnTo>
                    <a:pt x="1491" y="200"/>
                  </a:lnTo>
                  <a:lnTo>
                    <a:pt x="1499" y="217"/>
                  </a:lnTo>
                  <a:lnTo>
                    <a:pt x="1507" y="232"/>
                  </a:lnTo>
                  <a:lnTo>
                    <a:pt x="1512" y="248"/>
                  </a:lnTo>
                  <a:lnTo>
                    <a:pt x="1518" y="261"/>
                  </a:lnTo>
                  <a:lnTo>
                    <a:pt x="1524" y="274"/>
                  </a:lnTo>
                  <a:lnTo>
                    <a:pt x="1528" y="288"/>
                  </a:lnTo>
                  <a:lnTo>
                    <a:pt x="1534" y="299"/>
                  </a:lnTo>
                  <a:lnTo>
                    <a:pt x="1535" y="313"/>
                  </a:lnTo>
                  <a:lnTo>
                    <a:pt x="1539" y="322"/>
                  </a:lnTo>
                  <a:lnTo>
                    <a:pt x="1541" y="334"/>
                  </a:lnTo>
                  <a:lnTo>
                    <a:pt x="1543" y="344"/>
                  </a:lnTo>
                  <a:lnTo>
                    <a:pt x="1545" y="353"/>
                  </a:lnTo>
                  <a:lnTo>
                    <a:pt x="1547" y="363"/>
                  </a:lnTo>
                  <a:lnTo>
                    <a:pt x="1547" y="370"/>
                  </a:lnTo>
                  <a:lnTo>
                    <a:pt x="1545" y="392"/>
                  </a:lnTo>
                  <a:lnTo>
                    <a:pt x="1543" y="413"/>
                  </a:lnTo>
                  <a:lnTo>
                    <a:pt x="1539" y="434"/>
                  </a:lnTo>
                  <a:lnTo>
                    <a:pt x="1534" y="455"/>
                  </a:lnTo>
                  <a:lnTo>
                    <a:pt x="1526" y="478"/>
                  </a:lnTo>
                  <a:lnTo>
                    <a:pt x="1516" y="501"/>
                  </a:lnTo>
                  <a:lnTo>
                    <a:pt x="1505" y="526"/>
                  </a:lnTo>
                  <a:lnTo>
                    <a:pt x="1493" y="551"/>
                  </a:lnTo>
                  <a:lnTo>
                    <a:pt x="1470" y="599"/>
                  </a:lnTo>
                  <a:lnTo>
                    <a:pt x="1447" y="647"/>
                  </a:lnTo>
                  <a:lnTo>
                    <a:pt x="1422" y="695"/>
                  </a:lnTo>
                  <a:lnTo>
                    <a:pt x="1399" y="741"/>
                  </a:lnTo>
                  <a:lnTo>
                    <a:pt x="1376" y="787"/>
                  </a:lnTo>
                  <a:lnTo>
                    <a:pt x="1353" y="831"/>
                  </a:lnTo>
                  <a:lnTo>
                    <a:pt x="1330" y="875"/>
                  </a:lnTo>
                  <a:lnTo>
                    <a:pt x="1309" y="918"/>
                  </a:lnTo>
                  <a:lnTo>
                    <a:pt x="1286" y="960"/>
                  </a:lnTo>
                  <a:lnTo>
                    <a:pt x="1263" y="1002"/>
                  </a:lnTo>
                  <a:lnTo>
                    <a:pt x="1240" y="1042"/>
                  </a:lnTo>
                  <a:lnTo>
                    <a:pt x="1219" y="1081"/>
                  </a:lnTo>
                  <a:lnTo>
                    <a:pt x="1196" y="1119"/>
                  </a:lnTo>
                  <a:lnTo>
                    <a:pt x="1175" y="1158"/>
                  </a:lnTo>
                  <a:lnTo>
                    <a:pt x="1152" y="1194"/>
                  </a:lnTo>
                  <a:lnTo>
                    <a:pt x="1130" y="1230"/>
                  </a:lnTo>
                  <a:lnTo>
                    <a:pt x="1109" y="1265"/>
                  </a:lnTo>
                  <a:lnTo>
                    <a:pt x="1088" y="1300"/>
                  </a:lnTo>
                  <a:lnTo>
                    <a:pt x="1067" y="1334"/>
                  </a:lnTo>
                  <a:lnTo>
                    <a:pt x="1046" y="1367"/>
                  </a:lnTo>
                  <a:lnTo>
                    <a:pt x="1025" y="1397"/>
                  </a:lnTo>
                  <a:lnTo>
                    <a:pt x="1004" y="1428"/>
                  </a:lnTo>
                  <a:lnTo>
                    <a:pt x="983" y="1459"/>
                  </a:lnTo>
                  <a:lnTo>
                    <a:pt x="962" y="1488"/>
                  </a:lnTo>
                  <a:lnTo>
                    <a:pt x="942" y="1515"/>
                  </a:lnTo>
                  <a:lnTo>
                    <a:pt x="921" y="1543"/>
                  </a:lnTo>
                  <a:lnTo>
                    <a:pt x="902" y="1568"/>
                  </a:lnTo>
                  <a:lnTo>
                    <a:pt x="881" y="1595"/>
                  </a:lnTo>
                  <a:lnTo>
                    <a:pt x="862" y="1620"/>
                  </a:lnTo>
                  <a:lnTo>
                    <a:pt x="842" y="1643"/>
                  </a:lnTo>
                  <a:lnTo>
                    <a:pt x="821" y="1666"/>
                  </a:lnTo>
                  <a:lnTo>
                    <a:pt x="802" y="1689"/>
                  </a:lnTo>
                  <a:lnTo>
                    <a:pt x="773" y="1724"/>
                  </a:lnTo>
                  <a:lnTo>
                    <a:pt x="745" y="1758"/>
                  </a:lnTo>
                  <a:lnTo>
                    <a:pt x="714" y="1793"/>
                  </a:lnTo>
                  <a:lnTo>
                    <a:pt x="683" y="1826"/>
                  </a:lnTo>
                  <a:lnTo>
                    <a:pt x="651" y="1858"/>
                  </a:lnTo>
                  <a:lnTo>
                    <a:pt x="620" y="1889"/>
                  </a:lnTo>
                  <a:lnTo>
                    <a:pt x="587" y="1920"/>
                  </a:lnTo>
                  <a:lnTo>
                    <a:pt x="555" y="1950"/>
                  </a:lnTo>
                  <a:lnTo>
                    <a:pt x="520" y="1979"/>
                  </a:lnTo>
                  <a:lnTo>
                    <a:pt x="485" y="2008"/>
                  </a:lnTo>
                  <a:lnTo>
                    <a:pt x="451" y="2035"/>
                  </a:lnTo>
                  <a:lnTo>
                    <a:pt x="416" y="2062"/>
                  </a:lnTo>
                  <a:lnTo>
                    <a:pt x="382" y="2089"/>
                  </a:lnTo>
                  <a:lnTo>
                    <a:pt x="345" y="2114"/>
                  </a:lnTo>
                  <a:lnTo>
                    <a:pt x="309" y="2140"/>
                  </a:lnTo>
                  <a:lnTo>
                    <a:pt x="272" y="2165"/>
                  </a:lnTo>
                  <a:lnTo>
                    <a:pt x="257" y="2175"/>
                  </a:lnTo>
                  <a:lnTo>
                    <a:pt x="240" y="2185"/>
                  </a:lnTo>
                  <a:lnTo>
                    <a:pt x="224" y="2194"/>
                  </a:lnTo>
                  <a:lnTo>
                    <a:pt x="209" y="2202"/>
                  </a:lnTo>
                  <a:lnTo>
                    <a:pt x="194" y="2209"/>
                  </a:lnTo>
                  <a:lnTo>
                    <a:pt x="180" y="2217"/>
                  </a:lnTo>
                  <a:lnTo>
                    <a:pt x="167" y="2223"/>
                  </a:lnTo>
                  <a:lnTo>
                    <a:pt x="153" y="2229"/>
                  </a:lnTo>
                  <a:lnTo>
                    <a:pt x="140" y="2234"/>
                  </a:lnTo>
                  <a:lnTo>
                    <a:pt x="126" y="2238"/>
                  </a:lnTo>
                  <a:lnTo>
                    <a:pt x="115" y="2242"/>
                  </a:lnTo>
                  <a:lnTo>
                    <a:pt x="102" y="2246"/>
                  </a:lnTo>
                  <a:lnTo>
                    <a:pt x="90" y="2248"/>
                  </a:lnTo>
                  <a:lnTo>
                    <a:pt x="78" y="2250"/>
                  </a:lnTo>
                  <a:lnTo>
                    <a:pt x="69" y="2252"/>
                  </a:lnTo>
                  <a:lnTo>
                    <a:pt x="59" y="2252"/>
                  </a:lnTo>
                  <a:lnTo>
                    <a:pt x="52" y="2252"/>
                  </a:lnTo>
                  <a:lnTo>
                    <a:pt x="44" y="2250"/>
                  </a:lnTo>
                  <a:lnTo>
                    <a:pt x="38" y="2250"/>
                  </a:lnTo>
                  <a:lnTo>
                    <a:pt x="32" y="2250"/>
                  </a:lnTo>
                  <a:lnTo>
                    <a:pt x="27" y="2248"/>
                  </a:lnTo>
                  <a:lnTo>
                    <a:pt x="21" y="2246"/>
                  </a:lnTo>
                  <a:lnTo>
                    <a:pt x="17" y="2244"/>
                  </a:lnTo>
                  <a:lnTo>
                    <a:pt x="13" y="2242"/>
                  </a:lnTo>
                  <a:lnTo>
                    <a:pt x="9" y="2238"/>
                  </a:lnTo>
                  <a:lnTo>
                    <a:pt x="7" y="2234"/>
                  </a:lnTo>
                  <a:lnTo>
                    <a:pt x="2" y="2229"/>
                  </a:lnTo>
                  <a:lnTo>
                    <a:pt x="0" y="2219"/>
                  </a:lnTo>
                  <a:lnTo>
                    <a:pt x="0" y="2208"/>
                  </a:lnTo>
                  <a:lnTo>
                    <a:pt x="46" y="2161"/>
                  </a:lnTo>
                  <a:lnTo>
                    <a:pt x="94" y="2115"/>
                  </a:lnTo>
                  <a:lnTo>
                    <a:pt x="140" y="2067"/>
                  </a:lnTo>
                  <a:lnTo>
                    <a:pt x="184" y="2018"/>
                  </a:lnTo>
                  <a:lnTo>
                    <a:pt x="230" y="1968"/>
                  </a:lnTo>
                  <a:lnTo>
                    <a:pt x="274" y="1918"/>
                  </a:lnTo>
                  <a:lnTo>
                    <a:pt x="318" y="1866"/>
                  </a:lnTo>
                  <a:lnTo>
                    <a:pt x="363" y="1814"/>
                  </a:lnTo>
                  <a:lnTo>
                    <a:pt x="405" y="1760"/>
                  </a:lnTo>
                  <a:lnTo>
                    <a:pt x="447" y="1705"/>
                  </a:lnTo>
                  <a:lnTo>
                    <a:pt x="489" y="1649"/>
                  </a:lnTo>
                  <a:lnTo>
                    <a:pt x="532" y="1593"/>
                  </a:lnTo>
                  <a:lnTo>
                    <a:pt x="572" y="1534"/>
                  </a:lnTo>
                  <a:lnTo>
                    <a:pt x="612" y="1476"/>
                  </a:lnTo>
                  <a:lnTo>
                    <a:pt x="651" y="1415"/>
                  </a:lnTo>
                  <a:lnTo>
                    <a:pt x="689" y="1355"/>
                  </a:lnTo>
                  <a:lnTo>
                    <a:pt x="710" y="1323"/>
                  </a:lnTo>
                  <a:lnTo>
                    <a:pt x="729" y="1292"/>
                  </a:lnTo>
                  <a:lnTo>
                    <a:pt x="750" y="1259"/>
                  </a:lnTo>
                  <a:lnTo>
                    <a:pt x="770" y="1227"/>
                  </a:lnTo>
                  <a:lnTo>
                    <a:pt x="791" y="1192"/>
                  </a:lnTo>
                  <a:lnTo>
                    <a:pt x="810" y="1159"/>
                  </a:lnTo>
                  <a:lnTo>
                    <a:pt x="831" y="1125"/>
                  </a:lnTo>
                  <a:lnTo>
                    <a:pt x="850" y="1088"/>
                  </a:lnTo>
                  <a:lnTo>
                    <a:pt x="869" y="1054"/>
                  </a:lnTo>
                  <a:lnTo>
                    <a:pt x="890" y="1017"/>
                  </a:lnTo>
                  <a:lnTo>
                    <a:pt x="910" y="981"/>
                  </a:lnTo>
                  <a:lnTo>
                    <a:pt x="929" y="943"/>
                  </a:lnTo>
                  <a:lnTo>
                    <a:pt x="948" y="906"/>
                  </a:lnTo>
                  <a:lnTo>
                    <a:pt x="967" y="868"/>
                  </a:lnTo>
                  <a:lnTo>
                    <a:pt x="986" y="827"/>
                  </a:lnTo>
                  <a:lnTo>
                    <a:pt x="1006" y="789"/>
                  </a:lnTo>
                  <a:lnTo>
                    <a:pt x="1025" y="749"/>
                  </a:lnTo>
                  <a:lnTo>
                    <a:pt x="1044" y="706"/>
                  </a:lnTo>
                  <a:lnTo>
                    <a:pt x="1061" y="666"/>
                  </a:lnTo>
                  <a:lnTo>
                    <a:pt x="1081" y="624"/>
                  </a:lnTo>
                  <a:lnTo>
                    <a:pt x="1100" y="582"/>
                  </a:lnTo>
                  <a:lnTo>
                    <a:pt x="1117" y="537"/>
                  </a:lnTo>
                  <a:lnTo>
                    <a:pt x="1136" y="493"/>
                  </a:lnTo>
                  <a:lnTo>
                    <a:pt x="1153" y="449"/>
                  </a:lnTo>
                  <a:lnTo>
                    <a:pt x="1171" y="405"/>
                  </a:lnTo>
                  <a:lnTo>
                    <a:pt x="1188" y="359"/>
                  </a:lnTo>
                  <a:lnTo>
                    <a:pt x="1205" y="313"/>
                  </a:lnTo>
                  <a:lnTo>
                    <a:pt x="1223" y="267"/>
                  </a:lnTo>
                  <a:lnTo>
                    <a:pt x="1240" y="219"/>
                  </a:lnTo>
                  <a:lnTo>
                    <a:pt x="1257" y="171"/>
                  </a:lnTo>
                  <a:lnTo>
                    <a:pt x="1274" y="123"/>
                  </a:lnTo>
                  <a:lnTo>
                    <a:pt x="1292" y="75"/>
                  </a:lnTo>
                  <a:lnTo>
                    <a:pt x="1296" y="65"/>
                  </a:lnTo>
                  <a:lnTo>
                    <a:pt x="1299" y="56"/>
                  </a:lnTo>
                  <a:lnTo>
                    <a:pt x="1303" y="48"/>
                  </a:lnTo>
                  <a:lnTo>
                    <a:pt x="1309" y="42"/>
                  </a:lnTo>
                  <a:lnTo>
                    <a:pt x="1313" y="35"/>
                  </a:lnTo>
                  <a:lnTo>
                    <a:pt x="1317" y="29"/>
                  </a:lnTo>
                  <a:lnTo>
                    <a:pt x="1320" y="23"/>
                  </a:lnTo>
                  <a:lnTo>
                    <a:pt x="1326" y="19"/>
                  </a:lnTo>
                  <a:lnTo>
                    <a:pt x="1330" y="13"/>
                  </a:lnTo>
                  <a:lnTo>
                    <a:pt x="1334" y="10"/>
                  </a:lnTo>
                  <a:lnTo>
                    <a:pt x="1338" y="8"/>
                  </a:lnTo>
                  <a:lnTo>
                    <a:pt x="1342" y="4"/>
                  </a:lnTo>
                  <a:lnTo>
                    <a:pt x="1345" y="2"/>
                  </a:lnTo>
                  <a:lnTo>
                    <a:pt x="1349" y="2"/>
                  </a:lnTo>
                  <a:lnTo>
                    <a:pt x="1353" y="0"/>
                  </a:lnTo>
                  <a:lnTo>
                    <a:pt x="135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1217414" y="2669013"/>
              <a:ext cx="244078" cy="206290"/>
            </a:xfrm>
            <a:custGeom>
              <a:avLst/>
              <a:gdLst>
                <a:gd name="T0" fmla="*/ 26462042 w 820"/>
                <a:gd name="T1" fmla="*/ 0 h 768"/>
                <a:gd name="T2" fmla="*/ 36541870 w 820"/>
                <a:gd name="T3" fmla="*/ 1253233 h 768"/>
                <a:gd name="T4" fmla="*/ 49772885 w 820"/>
                <a:gd name="T5" fmla="*/ 2507258 h 768"/>
                <a:gd name="T6" fmla="*/ 71194616 w 820"/>
                <a:gd name="T7" fmla="*/ 7520982 h 768"/>
                <a:gd name="T8" fmla="*/ 149948905 w 820"/>
                <a:gd name="T9" fmla="*/ 30084722 h 768"/>
                <a:gd name="T10" fmla="*/ 307459070 w 820"/>
                <a:gd name="T11" fmla="*/ 89000128 h 768"/>
                <a:gd name="T12" fmla="*/ 352191632 w 820"/>
                <a:gd name="T13" fmla="*/ 113443336 h 768"/>
                <a:gd name="T14" fmla="*/ 393144357 w 820"/>
                <a:gd name="T15" fmla="*/ 136007066 h 768"/>
                <a:gd name="T16" fmla="*/ 427166953 w 820"/>
                <a:gd name="T17" fmla="*/ 157943783 h 768"/>
                <a:gd name="T18" fmla="*/ 454888663 w 820"/>
                <a:gd name="T19" fmla="*/ 179253489 h 768"/>
                <a:gd name="T20" fmla="*/ 477570062 w 820"/>
                <a:gd name="T21" fmla="*/ 198682949 h 768"/>
                <a:gd name="T22" fmla="*/ 498360750 w 820"/>
                <a:gd name="T23" fmla="*/ 230020941 h 768"/>
                <a:gd name="T24" fmla="*/ 511591765 w 820"/>
                <a:gd name="T25" fmla="*/ 268253641 h 768"/>
                <a:gd name="T26" fmla="*/ 516632076 w 820"/>
                <a:gd name="T27" fmla="*/ 310246832 h 768"/>
                <a:gd name="T28" fmla="*/ 512852239 w 820"/>
                <a:gd name="T29" fmla="*/ 352866243 h 768"/>
                <a:gd name="T30" fmla="*/ 502141380 w 820"/>
                <a:gd name="T31" fmla="*/ 400500168 h 768"/>
                <a:gd name="T32" fmla="*/ 486390210 w 820"/>
                <a:gd name="T33" fmla="*/ 440613212 h 768"/>
                <a:gd name="T34" fmla="*/ 473159195 w 820"/>
                <a:gd name="T35" fmla="*/ 455028159 h 768"/>
                <a:gd name="T36" fmla="*/ 458668499 w 820"/>
                <a:gd name="T37" fmla="*/ 466936640 h 768"/>
                <a:gd name="T38" fmla="*/ 443547566 w 820"/>
                <a:gd name="T39" fmla="*/ 473831399 h 768"/>
                <a:gd name="T40" fmla="*/ 428426633 w 820"/>
                <a:gd name="T41" fmla="*/ 478845121 h 768"/>
                <a:gd name="T42" fmla="*/ 412675364 w 820"/>
                <a:gd name="T43" fmla="*/ 481352378 h 768"/>
                <a:gd name="T44" fmla="*/ 396924987 w 820"/>
                <a:gd name="T45" fmla="*/ 477591889 h 768"/>
                <a:gd name="T46" fmla="*/ 374873031 w 820"/>
                <a:gd name="T47" fmla="*/ 468190665 h 768"/>
                <a:gd name="T48" fmla="*/ 352191632 w 820"/>
                <a:gd name="T49" fmla="*/ 452521694 h 768"/>
                <a:gd name="T50" fmla="*/ 328880789 w 820"/>
                <a:gd name="T51" fmla="*/ 431838209 h 768"/>
                <a:gd name="T52" fmla="*/ 303678440 w 820"/>
                <a:gd name="T53" fmla="*/ 406767914 h 768"/>
                <a:gd name="T54" fmla="*/ 277217204 w 820"/>
                <a:gd name="T55" fmla="*/ 375429973 h 768"/>
                <a:gd name="T56" fmla="*/ 246975338 w 820"/>
                <a:gd name="T57" fmla="*/ 338450505 h 768"/>
                <a:gd name="T58" fmla="*/ 216733472 w 820"/>
                <a:gd name="T59" fmla="*/ 294577861 h 768"/>
                <a:gd name="T60" fmla="*/ 176410935 w 820"/>
                <a:gd name="T61" fmla="*/ 239422957 h 768"/>
                <a:gd name="T62" fmla="*/ 140498520 w 820"/>
                <a:gd name="T63" fmla="*/ 191161970 h 768"/>
                <a:gd name="T64" fmla="*/ 107736499 w 820"/>
                <a:gd name="T65" fmla="*/ 151676036 h 768"/>
                <a:gd name="T66" fmla="*/ 78755083 w 820"/>
                <a:gd name="T67" fmla="*/ 117830838 h 768"/>
                <a:gd name="T68" fmla="*/ 52293053 w 820"/>
                <a:gd name="T69" fmla="*/ 92760618 h 768"/>
                <a:gd name="T70" fmla="*/ 34021715 w 820"/>
                <a:gd name="T71" fmla="*/ 75838414 h 768"/>
                <a:gd name="T72" fmla="*/ 20791488 w 820"/>
                <a:gd name="T73" fmla="*/ 62675908 h 768"/>
                <a:gd name="T74" fmla="*/ 10710862 w 820"/>
                <a:gd name="T75" fmla="*/ 50767415 h 768"/>
                <a:gd name="T76" fmla="*/ 3780632 w 820"/>
                <a:gd name="T77" fmla="*/ 40739178 h 768"/>
                <a:gd name="T78" fmla="*/ 0 w 820"/>
                <a:gd name="T79" fmla="*/ 32591187 h 768"/>
                <a:gd name="T80" fmla="*/ 0 w 820"/>
                <a:gd name="T81" fmla="*/ 20683491 h 768"/>
                <a:gd name="T82" fmla="*/ 5040313 w 820"/>
                <a:gd name="T83" fmla="*/ 6267748 h 768"/>
                <a:gd name="T84" fmla="*/ 17010857 w 820"/>
                <a:gd name="T85" fmla="*/ 0 h 768"/>
                <a:gd name="T86" fmla="*/ 22051168 w 820"/>
                <a:gd name="T87" fmla="*/ 0 h 7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0"/>
                <a:gd name="T133" fmla="*/ 0 h 768"/>
                <a:gd name="T134" fmla="*/ 820 w 820"/>
                <a:gd name="T135" fmla="*/ 768 h 7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0" h="768">
                  <a:moveTo>
                    <a:pt x="35" y="0"/>
                  </a:move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8" y="2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9" y="4"/>
                  </a:lnTo>
                  <a:lnTo>
                    <a:pt x="86" y="6"/>
                  </a:lnTo>
                  <a:lnTo>
                    <a:pt x="94" y="8"/>
                  </a:lnTo>
                  <a:lnTo>
                    <a:pt x="113" y="12"/>
                  </a:lnTo>
                  <a:lnTo>
                    <a:pt x="132" y="14"/>
                  </a:lnTo>
                  <a:lnTo>
                    <a:pt x="154" y="19"/>
                  </a:lnTo>
                  <a:lnTo>
                    <a:pt x="238" y="48"/>
                  </a:lnTo>
                  <a:lnTo>
                    <a:pt x="321" y="79"/>
                  </a:lnTo>
                  <a:lnTo>
                    <a:pt x="403" y="110"/>
                  </a:lnTo>
                  <a:lnTo>
                    <a:pt x="488" y="142"/>
                  </a:lnTo>
                  <a:lnTo>
                    <a:pt x="513" y="156"/>
                  </a:lnTo>
                  <a:lnTo>
                    <a:pt x="536" y="169"/>
                  </a:lnTo>
                  <a:lnTo>
                    <a:pt x="559" y="181"/>
                  </a:lnTo>
                  <a:lnTo>
                    <a:pt x="582" y="192"/>
                  </a:lnTo>
                  <a:lnTo>
                    <a:pt x="603" y="206"/>
                  </a:lnTo>
                  <a:lnTo>
                    <a:pt x="624" y="217"/>
                  </a:lnTo>
                  <a:lnTo>
                    <a:pt x="643" y="229"/>
                  </a:lnTo>
                  <a:lnTo>
                    <a:pt x="660" y="240"/>
                  </a:lnTo>
                  <a:lnTo>
                    <a:pt x="678" y="252"/>
                  </a:lnTo>
                  <a:lnTo>
                    <a:pt x="693" y="263"/>
                  </a:lnTo>
                  <a:lnTo>
                    <a:pt x="708" y="275"/>
                  </a:lnTo>
                  <a:lnTo>
                    <a:pt x="722" y="286"/>
                  </a:lnTo>
                  <a:lnTo>
                    <a:pt x="735" y="296"/>
                  </a:lnTo>
                  <a:lnTo>
                    <a:pt x="747" y="307"/>
                  </a:lnTo>
                  <a:lnTo>
                    <a:pt x="758" y="317"/>
                  </a:lnTo>
                  <a:lnTo>
                    <a:pt x="768" y="328"/>
                  </a:lnTo>
                  <a:lnTo>
                    <a:pt x="779" y="348"/>
                  </a:lnTo>
                  <a:lnTo>
                    <a:pt x="791" y="367"/>
                  </a:lnTo>
                  <a:lnTo>
                    <a:pt x="799" y="386"/>
                  </a:lnTo>
                  <a:lnTo>
                    <a:pt x="806" y="407"/>
                  </a:lnTo>
                  <a:lnTo>
                    <a:pt x="812" y="428"/>
                  </a:lnTo>
                  <a:lnTo>
                    <a:pt x="818" y="449"/>
                  </a:lnTo>
                  <a:lnTo>
                    <a:pt x="820" y="472"/>
                  </a:lnTo>
                  <a:lnTo>
                    <a:pt x="820" y="495"/>
                  </a:lnTo>
                  <a:lnTo>
                    <a:pt x="820" y="516"/>
                  </a:lnTo>
                  <a:lnTo>
                    <a:pt x="818" y="540"/>
                  </a:lnTo>
                  <a:lnTo>
                    <a:pt x="814" y="563"/>
                  </a:lnTo>
                  <a:lnTo>
                    <a:pt x="810" y="588"/>
                  </a:lnTo>
                  <a:lnTo>
                    <a:pt x="804" y="612"/>
                  </a:lnTo>
                  <a:lnTo>
                    <a:pt x="797" y="639"/>
                  </a:lnTo>
                  <a:lnTo>
                    <a:pt x="789" y="666"/>
                  </a:lnTo>
                  <a:lnTo>
                    <a:pt x="779" y="693"/>
                  </a:lnTo>
                  <a:lnTo>
                    <a:pt x="772" y="703"/>
                  </a:lnTo>
                  <a:lnTo>
                    <a:pt x="766" y="710"/>
                  </a:lnTo>
                  <a:lnTo>
                    <a:pt x="758" y="718"/>
                  </a:lnTo>
                  <a:lnTo>
                    <a:pt x="751" y="726"/>
                  </a:lnTo>
                  <a:lnTo>
                    <a:pt x="743" y="733"/>
                  </a:lnTo>
                  <a:lnTo>
                    <a:pt x="735" y="739"/>
                  </a:lnTo>
                  <a:lnTo>
                    <a:pt x="728" y="745"/>
                  </a:lnTo>
                  <a:lnTo>
                    <a:pt x="720" y="749"/>
                  </a:lnTo>
                  <a:lnTo>
                    <a:pt x="712" y="753"/>
                  </a:lnTo>
                  <a:lnTo>
                    <a:pt x="704" y="756"/>
                  </a:lnTo>
                  <a:lnTo>
                    <a:pt x="697" y="760"/>
                  </a:lnTo>
                  <a:lnTo>
                    <a:pt x="689" y="762"/>
                  </a:lnTo>
                  <a:lnTo>
                    <a:pt x="680" y="764"/>
                  </a:lnTo>
                  <a:lnTo>
                    <a:pt x="672" y="766"/>
                  </a:lnTo>
                  <a:lnTo>
                    <a:pt x="662" y="768"/>
                  </a:lnTo>
                  <a:lnTo>
                    <a:pt x="655" y="768"/>
                  </a:lnTo>
                  <a:lnTo>
                    <a:pt x="647" y="766"/>
                  </a:lnTo>
                  <a:lnTo>
                    <a:pt x="637" y="766"/>
                  </a:lnTo>
                  <a:lnTo>
                    <a:pt x="630" y="762"/>
                  </a:lnTo>
                  <a:lnTo>
                    <a:pt x="618" y="758"/>
                  </a:lnTo>
                  <a:lnTo>
                    <a:pt x="607" y="753"/>
                  </a:lnTo>
                  <a:lnTo>
                    <a:pt x="595" y="747"/>
                  </a:lnTo>
                  <a:lnTo>
                    <a:pt x="584" y="739"/>
                  </a:lnTo>
                  <a:lnTo>
                    <a:pt x="570" y="730"/>
                  </a:lnTo>
                  <a:lnTo>
                    <a:pt x="559" y="722"/>
                  </a:lnTo>
                  <a:lnTo>
                    <a:pt x="547" y="712"/>
                  </a:lnTo>
                  <a:lnTo>
                    <a:pt x="536" y="701"/>
                  </a:lnTo>
                  <a:lnTo>
                    <a:pt x="522" y="689"/>
                  </a:lnTo>
                  <a:lnTo>
                    <a:pt x="509" y="678"/>
                  </a:lnTo>
                  <a:lnTo>
                    <a:pt x="495" y="662"/>
                  </a:lnTo>
                  <a:lnTo>
                    <a:pt x="482" y="649"/>
                  </a:lnTo>
                  <a:lnTo>
                    <a:pt x="468" y="634"/>
                  </a:lnTo>
                  <a:lnTo>
                    <a:pt x="453" y="616"/>
                  </a:lnTo>
                  <a:lnTo>
                    <a:pt x="440" y="599"/>
                  </a:lnTo>
                  <a:lnTo>
                    <a:pt x="424" y="580"/>
                  </a:lnTo>
                  <a:lnTo>
                    <a:pt x="409" y="561"/>
                  </a:lnTo>
                  <a:lnTo>
                    <a:pt x="392" y="540"/>
                  </a:lnTo>
                  <a:lnTo>
                    <a:pt x="376" y="516"/>
                  </a:lnTo>
                  <a:lnTo>
                    <a:pt x="361" y="493"/>
                  </a:lnTo>
                  <a:lnTo>
                    <a:pt x="344" y="470"/>
                  </a:lnTo>
                  <a:lnTo>
                    <a:pt x="322" y="440"/>
                  </a:lnTo>
                  <a:lnTo>
                    <a:pt x="301" y="411"/>
                  </a:lnTo>
                  <a:lnTo>
                    <a:pt x="280" y="382"/>
                  </a:lnTo>
                  <a:lnTo>
                    <a:pt x="261" y="355"/>
                  </a:lnTo>
                  <a:lnTo>
                    <a:pt x="242" y="330"/>
                  </a:lnTo>
                  <a:lnTo>
                    <a:pt x="223" y="305"/>
                  </a:lnTo>
                  <a:lnTo>
                    <a:pt x="205" y="282"/>
                  </a:lnTo>
                  <a:lnTo>
                    <a:pt x="188" y="261"/>
                  </a:lnTo>
                  <a:lnTo>
                    <a:pt x="171" y="242"/>
                  </a:lnTo>
                  <a:lnTo>
                    <a:pt x="154" y="223"/>
                  </a:lnTo>
                  <a:lnTo>
                    <a:pt x="138" y="206"/>
                  </a:lnTo>
                  <a:lnTo>
                    <a:pt x="125" y="188"/>
                  </a:lnTo>
                  <a:lnTo>
                    <a:pt x="109" y="173"/>
                  </a:lnTo>
                  <a:lnTo>
                    <a:pt x="96" y="159"/>
                  </a:lnTo>
                  <a:lnTo>
                    <a:pt x="83" y="148"/>
                  </a:lnTo>
                  <a:lnTo>
                    <a:pt x="71" y="136"/>
                  </a:lnTo>
                  <a:lnTo>
                    <a:pt x="61" y="129"/>
                  </a:lnTo>
                  <a:lnTo>
                    <a:pt x="54" y="121"/>
                  </a:lnTo>
                  <a:lnTo>
                    <a:pt x="46" y="113"/>
                  </a:lnTo>
                  <a:lnTo>
                    <a:pt x="38" y="106"/>
                  </a:lnTo>
                  <a:lnTo>
                    <a:pt x="33" y="100"/>
                  </a:lnTo>
                  <a:lnTo>
                    <a:pt x="27" y="92"/>
                  </a:lnTo>
                  <a:lnTo>
                    <a:pt x="21" y="86"/>
                  </a:lnTo>
                  <a:lnTo>
                    <a:pt x="17" y="81"/>
                  </a:lnTo>
                  <a:lnTo>
                    <a:pt x="13" y="75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30024176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1"/>
          <p:cNvSpPr>
            <a:spLocks/>
          </p:cNvSpPr>
          <p:nvPr/>
        </p:nvSpPr>
        <p:spPr bwMode="auto">
          <a:xfrm>
            <a:off x="2514600" y="1676400"/>
            <a:ext cx="1026319" cy="178594"/>
          </a:xfrm>
          <a:custGeom>
            <a:avLst/>
            <a:gdLst>
              <a:gd name="T0" fmla="*/ 1880667061 w 3448"/>
              <a:gd name="T1" fmla="*/ 3160169 h 629"/>
              <a:gd name="T2" fmla="*/ 1929179460 w 3448"/>
              <a:gd name="T3" fmla="*/ 18961014 h 629"/>
              <a:gd name="T4" fmla="*/ 2001634527 w 3448"/>
              <a:gd name="T5" fmla="*/ 46771294 h 629"/>
              <a:gd name="T6" fmla="*/ 2084168628 w 3448"/>
              <a:gd name="T7" fmla="*/ 91014454 h 629"/>
              <a:gd name="T8" fmla="*/ 2138353163 w 3448"/>
              <a:gd name="T9" fmla="*/ 135888864 h 629"/>
              <a:gd name="T10" fmla="*/ 2147483647 w 3448"/>
              <a:gd name="T11" fmla="*/ 175707776 h 629"/>
              <a:gd name="T12" fmla="*/ 2147483647 w 3448"/>
              <a:gd name="T13" fmla="*/ 204782117 h 629"/>
              <a:gd name="T14" fmla="*/ 2147483647 w 3448"/>
              <a:gd name="T15" fmla="*/ 219318939 h 629"/>
              <a:gd name="T16" fmla="*/ 2147173311 w 3448"/>
              <a:gd name="T17" fmla="*/ 231327578 h 629"/>
              <a:gd name="T18" fmla="*/ 2121341518 w 3448"/>
              <a:gd name="T19" fmla="*/ 241440115 h 629"/>
              <a:gd name="T20" fmla="*/ 2086689578 w 3448"/>
              <a:gd name="T21" fmla="*/ 247128418 h 629"/>
              <a:gd name="T22" fmla="*/ 2043215903 w 3448"/>
              <a:gd name="T23" fmla="*/ 252184687 h 629"/>
              <a:gd name="T24" fmla="*/ 1990923667 w 3448"/>
              <a:gd name="T25" fmla="*/ 253448754 h 629"/>
              <a:gd name="T26" fmla="*/ 1739538351 w 3448"/>
              <a:gd name="T27" fmla="*/ 247128418 h 629"/>
              <a:gd name="T28" fmla="*/ 1548636371 w 3448"/>
              <a:gd name="T29" fmla="*/ 245864351 h 629"/>
              <a:gd name="T30" fmla="*/ 1384826261 w 3448"/>
              <a:gd name="T31" fmla="*/ 249656552 h 629"/>
              <a:gd name="T32" fmla="*/ 1193923884 w 3448"/>
              <a:gd name="T33" fmla="*/ 261665986 h 629"/>
              <a:gd name="T34" fmla="*/ 975300589 w 3448"/>
              <a:gd name="T35" fmla="*/ 281259027 h 629"/>
              <a:gd name="T36" fmla="*/ 803299577 w 3448"/>
              <a:gd name="T37" fmla="*/ 297059867 h 629"/>
              <a:gd name="T38" fmla="*/ 625629009 w 3448"/>
              <a:gd name="T39" fmla="*/ 324870141 h 629"/>
              <a:gd name="T40" fmla="*/ 440397180 w 3448"/>
              <a:gd name="T41" fmla="*/ 364688258 h 629"/>
              <a:gd name="T42" fmla="*/ 365422652 w 3448"/>
              <a:gd name="T43" fmla="*/ 384282095 h 629"/>
              <a:gd name="T44" fmla="*/ 328250556 w 3448"/>
              <a:gd name="T45" fmla="*/ 393130565 h 629"/>
              <a:gd name="T46" fmla="*/ 304938919 w 3448"/>
              <a:gd name="T47" fmla="*/ 396290733 h 629"/>
              <a:gd name="T48" fmla="*/ 274697053 w 3448"/>
              <a:gd name="T49" fmla="*/ 395026666 h 629"/>
              <a:gd name="T50" fmla="*/ 224924179 w 3448"/>
              <a:gd name="T51" fmla="*/ 383018027 h 629"/>
              <a:gd name="T52" fmla="*/ 163179922 w 3448"/>
              <a:gd name="T53" fmla="*/ 361528090 h 629"/>
              <a:gd name="T54" fmla="*/ 93245780 w 3448"/>
              <a:gd name="T55" fmla="*/ 328662343 h 629"/>
              <a:gd name="T56" fmla="*/ 39062026 w 3448"/>
              <a:gd name="T57" fmla="*/ 295795800 h 629"/>
              <a:gd name="T58" fmla="*/ 7560470 w 3448"/>
              <a:gd name="T59" fmla="*/ 267986322 h 629"/>
              <a:gd name="T60" fmla="*/ 0 w 3448"/>
              <a:gd name="T61" fmla="*/ 244600283 h 629"/>
              <a:gd name="T62" fmla="*/ 11341100 w 3448"/>
              <a:gd name="T63" fmla="*/ 223111141 h 629"/>
              <a:gd name="T64" fmla="*/ 36541871 w 3448"/>
              <a:gd name="T65" fmla="*/ 207310251 h 629"/>
              <a:gd name="T66" fmla="*/ 77494609 w 3448"/>
              <a:gd name="T67" fmla="*/ 198460986 h 629"/>
              <a:gd name="T68" fmla="*/ 180191567 w 3448"/>
              <a:gd name="T69" fmla="*/ 196564885 h 629"/>
              <a:gd name="T70" fmla="*/ 274697053 w 3448"/>
              <a:gd name="T71" fmla="*/ 192772683 h 629"/>
              <a:gd name="T72" fmla="*/ 359122660 w 3448"/>
              <a:gd name="T73" fmla="*/ 187716415 h 629"/>
              <a:gd name="T74" fmla="*/ 434097188 w 3448"/>
              <a:gd name="T75" fmla="*/ 181396079 h 629"/>
              <a:gd name="T76" fmla="*/ 500880913 w 3448"/>
              <a:gd name="T77" fmla="*/ 173179642 h 629"/>
              <a:gd name="T78" fmla="*/ 558844490 w 3448"/>
              <a:gd name="T79" fmla="*/ 163699138 h 629"/>
              <a:gd name="T80" fmla="*/ 694303446 w 3448"/>
              <a:gd name="T81" fmla="*/ 144106096 h 629"/>
              <a:gd name="T82" fmla="*/ 895285850 w 3448"/>
              <a:gd name="T83" fmla="*/ 121984125 h 629"/>
              <a:gd name="T84" fmla="*/ 1108238595 w 3448"/>
              <a:gd name="T85" fmla="*/ 103023092 h 629"/>
              <a:gd name="T86" fmla="*/ 1323082053 w 3448"/>
              <a:gd name="T87" fmla="*/ 84693323 h 629"/>
              <a:gd name="T88" fmla="*/ 1508313882 w 3448"/>
              <a:gd name="T89" fmla="*/ 60676046 h 629"/>
              <a:gd name="T90" fmla="*/ 1590848778 w 3448"/>
              <a:gd name="T91" fmla="*/ 48035361 h 629"/>
              <a:gd name="T92" fmla="*/ 1664563525 w 3448"/>
              <a:gd name="T93" fmla="*/ 36026723 h 629"/>
              <a:gd name="T94" fmla="*/ 1729457729 w 3448"/>
              <a:gd name="T95" fmla="*/ 22753216 h 629"/>
              <a:gd name="T96" fmla="*/ 1783010439 w 3448"/>
              <a:gd name="T97" fmla="*/ 12008642 h 629"/>
              <a:gd name="T98" fmla="*/ 1819553091 w 3448"/>
              <a:gd name="T99" fmla="*/ 4424237 h 629"/>
              <a:gd name="T100" fmla="*/ 1847274008 w 3448"/>
              <a:gd name="T101" fmla="*/ 632034 h 629"/>
              <a:gd name="T102" fmla="*/ 1861764704 w 3448"/>
              <a:gd name="T103" fmla="*/ 0 h 62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448"/>
              <a:gd name="T157" fmla="*/ 0 h 629"/>
              <a:gd name="T158" fmla="*/ 3448 w 3448"/>
              <a:gd name="T159" fmla="*/ 629 h 62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448" h="629">
                <a:moveTo>
                  <a:pt x="2955" y="0"/>
                </a:moveTo>
                <a:lnTo>
                  <a:pt x="2960" y="0"/>
                </a:lnTo>
                <a:lnTo>
                  <a:pt x="2966" y="1"/>
                </a:lnTo>
                <a:lnTo>
                  <a:pt x="2976" y="3"/>
                </a:lnTo>
                <a:lnTo>
                  <a:pt x="2985" y="5"/>
                </a:lnTo>
                <a:lnTo>
                  <a:pt x="2997" y="9"/>
                </a:lnTo>
                <a:lnTo>
                  <a:pt x="3010" y="13"/>
                </a:lnTo>
                <a:lnTo>
                  <a:pt x="3026" y="19"/>
                </a:lnTo>
                <a:lnTo>
                  <a:pt x="3043" y="23"/>
                </a:lnTo>
                <a:lnTo>
                  <a:pt x="3062" y="30"/>
                </a:lnTo>
                <a:lnTo>
                  <a:pt x="3081" y="38"/>
                </a:lnTo>
                <a:lnTo>
                  <a:pt x="3103" y="46"/>
                </a:lnTo>
                <a:lnTo>
                  <a:pt x="3126" y="53"/>
                </a:lnTo>
                <a:lnTo>
                  <a:pt x="3150" y="65"/>
                </a:lnTo>
                <a:lnTo>
                  <a:pt x="3177" y="74"/>
                </a:lnTo>
                <a:lnTo>
                  <a:pt x="3206" y="86"/>
                </a:lnTo>
                <a:lnTo>
                  <a:pt x="3237" y="99"/>
                </a:lnTo>
                <a:lnTo>
                  <a:pt x="3262" y="113"/>
                </a:lnTo>
                <a:lnTo>
                  <a:pt x="3285" y="128"/>
                </a:lnTo>
                <a:lnTo>
                  <a:pt x="3308" y="144"/>
                </a:lnTo>
                <a:lnTo>
                  <a:pt x="3329" y="157"/>
                </a:lnTo>
                <a:lnTo>
                  <a:pt x="3346" y="172"/>
                </a:lnTo>
                <a:lnTo>
                  <a:pt x="3364" y="186"/>
                </a:lnTo>
                <a:lnTo>
                  <a:pt x="3381" y="201"/>
                </a:lnTo>
                <a:lnTo>
                  <a:pt x="3394" y="215"/>
                </a:lnTo>
                <a:lnTo>
                  <a:pt x="3406" y="228"/>
                </a:lnTo>
                <a:lnTo>
                  <a:pt x="3417" y="240"/>
                </a:lnTo>
                <a:lnTo>
                  <a:pt x="3427" y="253"/>
                </a:lnTo>
                <a:lnTo>
                  <a:pt x="3435" y="266"/>
                </a:lnTo>
                <a:lnTo>
                  <a:pt x="3440" y="278"/>
                </a:lnTo>
                <a:lnTo>
                  <a:pt x="3444" y="291"/>
                </a:lnTo>
                <a:lnTo>
                  <a:pt x="3446" y="303"/>
                </a:lnTo>
                <a:lnTo>
                  <a:pt x="3448" y="314"/>
                </a:lnTo>
                <a:lnTo>
                  <a:pt x="3446" y="320"/>
                </a:lnTo>
                <a:lnTo>
                  <a:pt x="3446" y="324"/>
                </a:lnTo>
                <a:lnTo>
                  <a:pt x="3444" y="330"/>
                </a:lnTo>
                <a:lnTo>
                  <a:pt x="3442" y="334"/>
                </a:lnTo>
                <a:lnTo>
                  <a:pt x="3440" y="339"/>
                </a:lnTo>
                <a:lnTo>
                  <a:pt x="3437" y="343"/>
                </a:lnTo>
                <a:lnTo>
                  <a:pt x="3433" y="347"/>
                </a:lnTo>
                <a:lnTo>
                  <a:pt x="3429" y="351"/>
                </a:lnTo>
                <a:lnTo>
                  <a:pt x="3425" y="355"/>
                </a:lnTo>
                <a:lnTo>
                  <a:pt x="3419" y="359"/>
                </a:lnTo>
                <a:lnTo>
                  <a:pt x="3413" y="362"/>
                </a:lnTo>
                <a:lnTo>
                  <a:pt x="3408" y="366"/>
                </a:lnTo>
                <a:lnTo>
                  <a:pt x="3400" y="370"/>
                </a:lnTo>
                <a:lnTo>
                  <a:pt x="3392" y="372"/>
                </a:lnTo>
                <a:lnTo>
                  <a:pt x="3385" y="376"/>
                </a:lnTo>
                <a:lnTo>
                  <a:pt x="3377" y="378"/>
                </a:lnTo>
                <a:lnTo>
                  <a:pt x="3367" y="382"/>
                </a:lnTo>
                <a:lnTo>
                  <a:pt x="3358" y="383"/>
                </a:lnTo>
                <a:lnTo>
                  <a:pt x="3346" y="385"/>
                </a:lnTo>
                <a:lnTo>
                  <a:pt x="3337" y="387"/>
                </a:lnTo>
                <a:lnTo>
                  <a:pt x="3325" y="389"/>
                </a:lnTo>
                <a:lnTo>
                  <a:pt x="3312" y="391"/>
                </a:lnTo>
                <a:lnTo>
                  <a:pt x="3300" y="393"/>
                </a:lnTo>
                <a:lnTo>
                  <a:pt x="3287" y="395"/>
                </a:lnTo>
                <a:lnTo>
                  <a:pt x="3273" y="397"/>
                </a:lnTo>
                <a:lnTo>
                  <a:pt x="3258" y="397"/>
                </a:lnTo>
                <a:lnTo>
                  <a:pt x="3243" y="399"/>
                </a:lnTo>
                <a:lnTo>
                  <a:pt x="3227" y="399"/>
                </a:lnTo>
                <a:lnTo>
                  <a:pt x="3212" y="401"/>
                </a:lnTo>
                <a:lnTo>
                  <a:pt x="3195" y="401"/>
                </a:lnTo>
                <a:lnTo>
                  <a:pt x="3177" y="401"/>
                </a:lnTo>
                <a:lnTo>
                  <a:pt x="3160" y="401"/>
                </a:lnTo>
                <a:lnTo>
                  <a:pt x="3083" y="399"/>
                </a:lnTo>
                <a:lnTo>
                  <a:pt x="3005" y="397"/>
                </a:lnTo>
                <a:lnTo>
                  <a:pt x="2924" y="395"/>
                </a:lnTo>
                <a:lnTo>
                  <a:pt x="2843" y="393"/>
                </a:lnTo>
                <a:lnTo>
                  <a:pt x="2761" y="391"/>
                </a:lnTo>
                <a:lnTo>
                  <a:pt x="2676" y="389"/>
                </a:lnTo>
                <a:lnTo>
                  <a:pt x="2590" y="389"/>
                </a:lnTo>
                <a:lnTo>
                  <a:pt x="2504" y="389"/>
                </a:lnTo>
                <a:lnTo>
                  <a:pt x="2481" y="389"/>
                </a:lnTo>
                <a:lnTo>
                  <a:pt x="2458" y="389"/>
                </a:lnTo>
                <a:lnTo>
                  <a:pt x="2410" y="389"/>
                </a:lnTo>
                <a:lnTo>
                  <a:pt x="2360" y="391"/>
                </a:lnTo>
                <a:lnTo>
                  <a:pt x="2308" y="391"/>
                </a:lnTo>
                <a:lnTo>
                  <a:pt x="2254" y="393"/>
                </a:lnTo>
                <a:lnTo>
                  <a:pt x="2198" y="395"/>
                </a:lnTo>
                <a:lnTo>
                  <a:pt x="2143" y="399"/>
                </a:lnTo>
                <a:lnTo>
                  <a:pt x="2083" y="403"/>
                </a:lnTo>
                <a:lnTo>
                  <a:pt x="2022" y="407"/>
                </a:lnTo>
                <a:lnTo>
                  <a:pt x="1960" y="410"/>
                </a:lnTo>
                <a:lnTo>
                  <a:pt x="1895" y="414"/>
                </a:lnTo>
                <a:lnTo>
                  <a:pt x="1830" y="420"/>
                </a:lnTo>
                <a:lnTo>
                  <a:pt x="1761" y="426"/>
                </a:lnTo>
                <a:lnTo>
                  <a:pt x="1692" y="431"/>
                </a:lnTo>
                <a:lnTo>
                  <a:pt x="1621" y="437"/>
                </a:lnTo>
                <a:lnTo>
                  <a:pt x="1548" y="445"/>
                </a:lnTo>
                <a:lnTo>
                  <a:pt x="1494" y="449"/>
                </a:lnTo>
                <a:lnTo>
                  <a:pt x="1440" y="453"/>
                </a:lnTo>
                <a:lnTo>
                  <a:pt x="1384" y="458"/>
                </a:lnTo>
                <a:lnTo>
                  <a:pt x="1331" y="464"/>
                </a:lnTo>
                <a:lnTo>
                  <a:pt x="1275" y="470"/>
                </a:lnTo>
                <a:lnTo>
                  <a:pt x="1219" y="478"/>
                </a:lnTo>
                <a:lnTo>
                  <a:pt x="1164" y="485"/>
                </a:lnTo>
                <a:lnTo>
                  <a:pt x="1106" y="495"/>
                </a:lnTo>
                <a:lnTo>
                  <a:pt x="1050" y="504"/>
                </a:lnTo>
                <a:lnTo>
                  <a:pt x="993" y="514"/>
                </a:lnTo>
                <a:lnTo>
                  <a:pt x="935" y="526"/>
                </a:lnTo>
                <a:lnTo>
                  <a:pt x="878" y="537"/>
                </a:lnTo>
                <a:lnTo>
                  <a:pt x="818" y="549"/>
                </a:lnTo>
                <a:lnTo>
                  <a:pt x="759" y="562"/>
                </a:lnTo>
                <a:lnTo>
                  <a:pt x="699" y="577"/>
                </a:lnTo>
                <a:lnTo>
                  <a:pt x="640" y="593"/>
                </a:lnTo>
                <a:lnTo>
                  <a:pt x="624" y="597"/>
                </a:lnTo>
                <a:lnTo>
                  <a:pt x="609" y="600"/>
                </a:lnTo>
                <a:lnTo>
                  <a:pt x="594" y="604"/>
                </a:lnTo>
                <a:lnTo>
                  <a:pt x="580" y="608"/>
                </a:lnTo>
                <a:lnTo>
                  <a:pt x="567" y="612"/>
                </a:lnTo>
                <a:lnTo>
                  <a:pt x="553" y="614"/>
                </a:lnTo>
                <a:lnTo>
                  <a:pt x="542" y="618"/>
                </a:lnTo>
                <a:lnTo>
                  <a:pt x="530" y="620"/>
                </a:lnTo>
                <a:lnTo>
                  <a:pt x="521" y="622"/>
                </a:lnTo>
                <a:lnTo>
                  <a:pt x="511" y="623"/>
                </a:lnTo>
                <a:lnTo>
                  <a:pt x="503" y="625"/>
                </a:lnTo>
                <a:lnTo>
                  <a:pt x="496" y="627"/>
                </a:lnTo>
                <a:lnTo>
                  <a:pt x="490" y="627"/>
                </a:lnTo>
                <a:lnTo>
                  <a:pt x="484" y="627"/>
                </a:lnTo>
                <a:lnTo>
                  <a:pt x="478" y="629"/>
                </a:lnTo>
                <a:lnTo>
                  <a:pt x="476" y="629"/>
                </a:lnTo>
                <a:lnTo>
                  <a:pt x="463" y="629"/>
                </a:lnTo>
                <a:lnTo>
                  <a:pt x="450" y="627"/>
                </a:lnTo>
                <a:lnTo>
                  <a:pt x="436" y="625"/>
                </a:lnTo>
                <a:lnTo>
                  <a:pt x="421" y="623"/>
                </a:lnTo>
                <a:lnTo>
                  <a:pt x="407" y="620"/>
                </a:lnTo>
                <a:lnTo>
                  <a:pt x="390" y="616"/>
                </a:lnTo>
                <a:lnTo>
                  <a:pt x="375" y="612"/>
                </a:lnTo>
                <a:lnTo>
                  <a:pt x="357" y="606"/>
                </a:lnTo>
                <a:lnTo>
                  <a:pt x="338" y="600"/>
                </a:lnTo>
                <a:lnTo>
                  <a:pt x="319" y="595"/>
                </a:lnTo>
                <a:lnTo>
                  <a:pt x="300" y="587"/>
                </a:lnTo>
                <a:lnTo>
                  <a:pt x="281" y="579"/>
                </a:lnTo>
                <a:lnTo>
                  <a:pt x="259" y="572"/>
                </a:lnTo>
                <a:lnTo>
                  <a:pt x="238" y="562"/>
                </a:lnTo>
                <a:lnTo>
                  <a:pt x="217" y="552"/>
                </a:lnTo>
                <a:lnTo>
                  <a:pt x="194" y="543"/>
                </a:lnTo>
                <a:lnTo>
                  <a:pt x="171" y="531"/>
                </a:lnTo>
                <a:lnTo>
                  <a:pt x="148" y="520"/>
                </a:lnTo>
                <a:lnTo>
                  <a:pt x="129" y="508"/>
                </a:lnTo>
                <a:lnTo>
                  <a:pt x="110" y="499"/>
                </a:lnTo>
                <a:lnTo>
                  <a:pt x="92" y="487"/>
                </a:lnTo>
                <a:lnTo>
                  <a:pt x="77" y="478"/>
                </a:lnTo>
                <a:lnTo>
                  <a:pt x="62" y="468"/>
                </a:lnTo>
                <a:lnTo>
                  <a:pt x="48" y="458"/>
                </a:lnTo>
                <a:lnTo>
                  <a:pt x="37" y="451"/>
                </a:lnTo>
                <a:lnTo>
                  <a:pt x="27" y="441"/>
                </a:lnTo>
                <a:lnTo>
                  <a:pt x="20" y="433"/>
                </a:lnTo>
                <a:lnTo>
                  <a:pt x="12" y="424"/>
                </a:lnTo>
                <a:lnTo>
                  <a:pt x="8" y="416"/>
                </a:lnTo>
                <a:lnTo>
                  <a:pt x="4" y="408"/>
                </a:lnTo>
                <a:lnTo>
                  <a:pt x="0" y="401"/>
                </a:lnTo>
                <a:lnTo>
                  <a:pt x="0" y="395"/>
                </a:lnTo>
                <a:lnTo>
                  <a:pt x="0" y="387"/>
                </a:lnTo>
                <a:lnTo>
                  <a:pt x="2" y="380"/>
                </a:lnTo>
                <a:lnTo>
                  <a:pt x="4" y="372"/>
                </a:lnTo>
                <a:lnTo>
                  <a:pt x="8" y="364"/>
                </a:lnTo>
                <a:lnTo>
                  <a:pt x="12" y="359"/>
                </a:lnTo>
                <a:lnTo>
                  <a:pt x="18" y="353"/>
                </a:lnTo>
                <a:lnTo>
                  <a:pt x="23" y="345"/>
                </a:lnTo>
                <a:lnTo>
                  <a:pt x="31" y="341"/>
                </a:lnTo>
                <a:lnTo>
                  <a:pt x="39" y="335"/>
                </a:lnTo>
                <a:lnTo>
                  <a:pt x="48" y="332"/>
                </a:lnTo>
                <a:lnTo>
                  <a:pt x="58" y="328"/>
                </a:lnTo>
                <a:lnTo>
                  <a:pt x="69" y="324"/>
                </a:lnTo>
                <a:lnTo>
                  <a:pt x="81" y="320"/>
                </a:lnTo>
                <a:lnTo>
                  <a:pt x="94" y="318"/>
                </a:lnTo>
                <a:lnTo>
                  <a:pt x="110" y="316"/>
                </a:lnTo>
                <a:lnTo>
                  <a:pt x="123" y="314"/>
                </a:lnTo>
                <a:lnTo>
                  <a:pt x="158" y="314"/>
                </a:lnTo>
                <a:lnTo>
                  <a:pt x="190" y="312"/>
                </a:lnTo>
                <a:lnTo>
                  <a:pt x="223" y="312"/>
                </a:lnTo>
                <a:lnTo>
                  <a:pt x="256" y="312"/>
                </a:lnTo>
                <a:lnTo>
                  <a:pt x="286" y="311"/>
                </a:lnTo>
                <a:lnTo>
                  <a:pt x="317" y="311"/>
                </a:lnTo>
                <a:lnTo>
                  <a:pt x="348" y="309"/>
                </a:lnTo>
                <a:lnTo>
                  <a:pt x="379" y="307"/>
                </a:lnTo>
                <a:lnTo>
                  <a:pt x="407" y="307"/>
                </a:lnTo>
                <a:lnTo>
                  <a:pt x="436" y="305"/>
                </a:lnTo>
                <a:lnTo>
                  <a:pt x="463" y="303"/>
                </a:lnTo>
                <a:lnTo>
                  <a:pt x="490" y="303"/>
                </a:lnTo>
                <a:lnTo>
                  <a:pt x="517" y="301"/>
                </a:lnTo>
                <a:lnTo>
                  <a:pt x="544" y="299"/>
                </a:lnTo>
                <a:lnTo>
                  <a:pt x="570" y="297"/>
                </a:lnTo>
                <a:lnTo>
                  <a:pt x="595" y="295"/>
                </a:lnTo>
                <a:lnTo>
                  <a:pt x="618" y="293"/>
                </a:lnTo>
                <a:lnTo>
                  <a:pt x="643" y="291"/>
                </a:lnTo>
                <a:lnTo>
                  <a:pt x="666" y="289"/>
                </a:lnTo>
                <a:lnTo>
                  <a:pt x="689" y="287"/>
                </a:lnTo>
                <a:lnTo>
                  <a:pt x="713" y="286"/>
                </a:lnTo>
                <a:lnTo>
                  <a:pt x="734" y="282"/>
                </a:lnTo>
                <a:lnTo>
                  <a:pt x="755" y="280"/>
                </a:lnTo>
                <a:lnTo>
                  <a:pt x="776" y="278"/>
                </a:lnTo>
                <a:lnTo>
                  <a:pt x="795" y="274"/>
                </a:lnTo>
                <a:lnTo>
                  <a:pt x="816" y="272"/>
                </a:lnTo>
                <a:lnTo>
                  <a:pt x="833" y="268"/>
                </a:lnTo>
                <a:lnTo>
                  <a:pt x="853" y="266"/>
                </a:lnTo>
                <a:lnTo>
                  <a:pt x="870" y="263"/>
                </a:lnTo>
                <a:lnTo>
                  <a:pt x="887" y="259"/>
                </a:lnTo>
                <a:lnTo>
                  <a:pt x="904" y="257"/>
                </a:lnTo>
                <a:lnTo>
                  <a:pt x="922" y="253"/>
                </a:lnTo>
                <a:lnTo>
                  <a:pt x="981" y="245"/>
                </a:lnTo>
                <a:lnTo>
                  <a:pt x="1041" y="236"/>
                </a:lnTo>
                <a:lnTo>
                  <a:pt x="1102" y="228"/>
                </a:lnTo>
                <a:lnTo>
                  <a:pt x="1166" y="220"/>
                </a:lnTo>
                <a:lnTo>
                  <a:pt x="1227" y="215"/>
                </a:lnTo>
                <a:lnTo>
                  <a:pt x="1290" y="207"/>
                </a:lnTo>
                <a:lnTo>
                  <a:pt x="1356" y="199"/>
                </a:lnTo>
                <a:lnTo>
                  <a:pt x="1421" y="193"/>
                </a:lnTo>
                <a:lnTo>
                  <a:pt x="1488" y="186"/>
                </a:lnTo>
                <a:lnTo>
                  <a:pt x="1553" y="180"/>
                </a:lnTo>
                <a:lnTo>
                  <a:pt x="1621" y="174"/>
                </a:lnTo>
                <a:lnTo>
                  <a:pt x="1690" y="168"/>
                </a:lnTo>
                <a:lnTo>
                  <a:pt x="1759" y="163"/>
                </a:lnTo>
                <a:lnTo>
                  <a:pt x="1828" y="157"/>
                </a:lnTo>
                <a:lnTo>
                  <a:pt x="1899" y="153"/>
                </a:lnTo>
                <a:lnTo>
                  <a:pt x="1970" y="147"/>
                </a:lnTo>
                <a:lnTo>
                  <a:pt x="2035" y="142"/>
                </a:lnTo>
                <a:lnTo>
                  <a:pt x="2100" y="134"/>
                </a:lnTo>
                <a:lnTo>
                  <a:pt x="2164" y="126"/>
                </a:lnTo>
                <a:lnTo>
                  <a:pt x="2223" y="119"/>
                </a:lnTo>
                <a:lnTo>
                  <a:pt x="2283" y="111"/>
                </a:lnTo>
                <a:lnTo>
                  <a:pt x="2340" y="103"/>
                </a:lnTo>
                <a:lnTo>
                  <a:pt x="2394" y="96"/>
                </a:lnTo>
                <a:lnTo>
                  <a:pt x="2421" y="92"/>
                </a:lnTo>
                <a:lnTo>
                  <a:pt x="2448" y="88"/>
                </a:lnTo>
                <a:lnTo>
                  <a:pt x="2473" y="84"/>
                </a:lnTo>
                <a:lnTo>
                  <a:pt x="2500" y="80"/>
                </a:lnTo>
                <a:lnTo>
                  <a:pt x="2525" y="76"/>
                </a:lnTo>
                <a:lnTo>
                  <a:pt x="2548" y="72"/>
                </a:lnTo>
                <a:lnTo>
                  <a:pt x="2573" y="69"/>
                </a:lnTo>
                <a:lnTo>
                  <a:pt x="2596" y="65"/>
                </a:lnTo>
                <a:lnTo>
                  <a:pt x="2619" y="61"/>
                </a:lnTo>
                <a:lnTo>
                  <a:pt x="2642" y="57"/>
                </a:lnTo>
                <a:lnTo>
                  <a:pt x="2663" y="53"/>
                </a:lnTo>
                <a:lnTo>
                  <a:pt x="2684" y="49"/>
                </a:lnTo>
                <a:lnTo>
                  <a:pt x="2705" y="46"/>
                </a:lnTo>
                <a:lnTo>
                  <a:pt x="2726" y="42"/>
                </a:lnTo>
                <a:lnTo>
                  <a:pt x="2745" y="36"/>
                </a:lnTo>
                <a:lnTo>
                  <a:pt x="2765" y="32"/>
                </a:lnTo>
                <a:lnTo>
                  <a:pt x="2784" y="28"/>
                </a:lnTo>
                <a:lnTo>
                  <a:pt x="2803" y="25"/>
                </a:lnTo>
                <a:lnTo>
                  <a:pt x="2816" y="21"/>
                </a:lnTo>
                <a:lnTo>
                  <a:pt x="2830" y="19"/>
                </a:lnTo>
                <a:lnTo>
                  <a:pt x="2843" y="15"/>
                </a:lnTo>
                <a:lnTo>
                  <a:pt x="2855" y="13"/>
                </a:lnTo>
                <a:lnTo>
                  <a:pt x="2866" y="11"/>
                </a:lnTo>
                <a:lnTo>
                  <a:pt x="2878" y="9"/>
                </a:lnTo>
                <a:lnTo>
                  <a:pt x="2888" y="7"/>
                </a:lnTo>
                <a:lnTo>
                  <a:pt x="2899" y="5"/>
                </a:lnTo>
                <a:lnTo>
                  <a:pt x="2907" y="3"/>
                </a:lnTo>
                <a:lnTo>
                  <a:pt x="2916" y="3"/>
                </a:lnTo>
                <a:lnTo>
                  <a:pt x="2924" y="1"/>
                </a:lnTo>
                <a:lnTo>
                  <a:pt x="2932" y="1"/>
                </a:lnTo>
                <a:lnTo>
                  <a:pt x="2939" y="1"/>
                </a:lnTo>
                <a:lnTo>
                  <a:pt x="2945" y="0"/>
                </a:lnTo>
                <a:lnTo>
                  <a:pt x="2951" y="0"/>
                </a:lnTo>
                <a:lnTo>
                  <a:pt x="2955" y="0"/>
                </a:lnTo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438400" y="1828800"/>
            <a:ext cx="991195" cy="845910"/>
            <a:chOff x="1257300" y="2658723"/>
            <a:chExt cx="991195" cy="845910"/>
          </a:xfrm>
          <a:solidFill>
            <a:srgbClr val="0070C0"/>
          </a:solidFill>
        </p:grpSpPr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1257300" y="2658723"/>
              <a:ext cx="427434" cy="377598"/>
            </a:xfrm>
            <a:custGeom>
              <a:avLst/>
              <a:gdLst>
                <a:gd name="T0" fmla="*/ 686112703 w 1436"/>
                <a:gd name="T1" fmla="*/ 1260475 h 1332"/>
                <a:gd name="T2" fmla="*/ 700603398 w 1436"/>
                <a:gd name="T3" fmla="*/ 3779838 h 1332"/>
                <a:gd name="T4" fmla="*/ 720764641 w 1436"/>
                <a:gd name="T5" fmla="*/ 9450387 h 1332"/>
                <a:gd name="T6" fmla="*/ 747856113 w 1436"/>
                <a:gd name="T7" fmla="*/ 18271331 h 1332"/>
                <a:gd name="T8" fmla="*/ 780618133 w 1436"/>
                <a:gd name="T9" fmla="*/ 28981402 h 1332"/>
                <a:gd name="T10" fmla="*/ 816530546 w 1436"/>
                <a:gd name="T11" fmla="*/ 44732571 h 1332"/>
                <a:gd name="T12" fmla="*/ 848033084 w 1436"/>
                <a:gd name="T13" fmla="*/ 61743433 h 1332"/>
                <a:gd name="T14" fmla="*/ 873234637 w 1436"/>
                <a:gd name="T15" fmla="*/ 80014758 h 1332"/>
                <a:gd name="T16" fmla="*/ 890245488 w 1436"/>
                <a:gd name="T17" fmla="*/ 98916320 h 1332"/>
                <a:gd name="T18" fmla="*/ 900956347 w 1436"/>
                <a:gd name="T19" fmla="*/ 120967505 h 1332"/>
                <a:gd name="T20" fmla="*/ 904736183 w 1436"/>
                <a:gd name="T21" fmla="*/ 143648903 h 1332"/>
                <a:gd name="T22" fmla="*/ 903476502 w 1436"/>
                <a:gd name="T23" fmla="*/ 156879917 h 1332"/>
                <a:gd name="T24" fmla="*/ 899065635 w 1436"/>
                <a:gd name="T25" fmla="*/ 168220219 h 1332"/>
                <a:gd name="T26" fmla="*/ 887725333 w 1436"/>
                <a:gd name="T27" fmla="*/ 182711708 h 1332"/>
                <a:gd name="T28" fmla="*/ 863783459 w 1436"/>
                <a:gd name="T29" fmla="*/ 202242713 h 1332"/>
                <a:gd name="T30" fmla="*/ 832281715 w 1436"/>
                <a:gd name="T31" fmla="*/ 224924161 h 1332"/>
                <a:gd name="T32" fmla="*/ 799519695 w 1436"/>
                <a:gd name="T33" fmla="*/ 251385395 h 1332"/>
                <a:gd name="T34" fmla="*/ 766757675 w 1436"/>
                <a:gd name="T35" fmla="*/ 281627258 h 1332"/>
                <a:gd name="T36" fmla="*/ 733365418 w 1436"/>
                <a:gd name="T37" fmla="*/ 316909433 h 1332"/>
                <a:gd name="T38" fmla="*/ 698083242 w 1436"/>
                <a:gd name="T39" fmla="*/ 355342000 h 1332"/>
                <a:gd name="T40" fmla="*/ 643899504 w 1436"/>
                <a:gd name="T41" fmla="*/ 413305573 h 1332"/>
                <a:gd name="T42" fmla="*/ 578375464 w 1436"/>
                <a:gd name="T43" fmla="*/ 477569236 h 1332"/>
                <a:gd name="T44" fmla="*/ 510331269 w 1436"/>
                <a:gd name="T45" fmla="*/ 538052964 h 1332"/>
                <a:gd name="T46" fmla="*/ 441657630 w 1436"/>
                <a:gd name="T47" fmla="*/ 593496381 h 1332"/>
                <a:gd name="T48" fmla="*/ 371723417 w 1436"/>
                <a:gd name="T49" fmla="*/ 647049880 h 1332"/>
                <a:gd name="T50" fmla="*/ 309979213 w 1436"/>
                <a:gd name="T51" fmla="*/ 691783232 h 1332"/>
                <a:gd name="T52" fmla="*/ 266506334 w 1436"/>
                <a:gd name="T53" fmla="*/ 725804932 h 1332"/>
                <a:gd name="T54" fmla="*/ 224924166 w 1436"/>
                <a:gd name="T55" fmla="*/ 753526641 h 1332"/>
                <a:gd name="T56" fmla="*/ 185231868 w 1436"/>
                <a:gd name="T57" fmla="*/ 776208039 h 1332"/>
                <a:gd name="T58" fmla="*/ 148689218 w 1436"/>
                <a:gd name="T59" fmla="*/ 794479363 h 1332"/>
                <a:gd name="T60" fmla="*/ 114037280 w 1436"/>
                <a:gd name="T61" fmla="*/ 807710377 h 1332"/>
                <a:gd name="T62" fmla="*/ 77494605 w 1436"/>
                <a:gd name="T63" fmla="*/ 825980908 h 1332"/>
                <a:gd name="T64" fmla="*/ 48513202 w 1436"/>
                <a:gd name="T65" fmla="*/ 836691965 h 1332"/>
                <a:gd name="T66" fmla="*/ 25831797 w 1436"/>
                <a:gd name="T67" fmla="*/ 837952440 h 1332"/>
                <a:gd name="T68" fmla="*/ 8820150 w 1436"/>
                <a:gd name="T69" fmla="*/ 833541573 h 1332"/>
                <a:gd name="T70" fmla="*/ 0 w 1436"/>
                <a:gd name="T71" fmla="*/ 823460753 h 1332"/>
                <a:gd name="T72" fmla="*/ 83795390 w 1436"/>
                <a:gd name="T73" fmla="*/ 751006486 h 1332"/>
                <a:gd name="T74" fmla="*/ 206022555 w 1436"/>
                <a:gd name="T75" fmla="*/ 643270044 h 1332"/>
                <a:gd name="T76" fmla="*/ 321949752 w 1436"/>
                <a:gd name="T77" fmla="*/ 528602580 h 1332"/>
                <a:gd name="T78" fmla="*/ 389364504 w 1436"/>
                <a:gd name="T79" fmla="*/ 454887838 h 1332"/>
                <a:gd name="T80" fmla="*/ 452368488 w 1436"/>
                <a:gd name="T81" fmla="*/ 384324183 h 1332"/>
                <a:gd name="T82" fmla="*/ 508441351 w 1436"/>
                <a:gd name="T83" fmla="*/ 316909433 h 1332"/>
                <a:gd name="T84" fmla="*/ 556324303 w 1436"/>
                <a:gd name="T85" fmla="*/ 251385395 h 1332"/>
                <a:gd name="T86" fmla="*/ 597907264 w 1436"/>
                <a:gd name="T87" fmla="*/ 187121781 h 1332"/>
                <a:gd name="T88" fmla="*/ 616808032 w 1436"/>
                <a:gd name="T89" fmla="*/ 156249680 h 1332"/>
                <a:gd name="T90" fmla="*/ 626888654 w 1436"/>
                <a:gd name="T91" fmla="*/ 135458200 h 1332"/>
                <a:gd name="T92" fmla="*/ 633818883 w 1436"/>
                <a:gd name="T93" fmla="*/ 110256647 h 1332"/>
                <a:gd name="T94" fmla="*/ 638859194 w 1436"/>
                <a:gd name="T95" fmla="*/ 81275233 h 1332"/>
                <a:gd name="T96" fmla="*/ 642639824 w 1436"/>
                <a:gd name="T97" fmla="*/ 47252726 h 1332"/>
                <a:gd name="T98" fmla="*/ 642639824 w 1436"/>
                <a:gd name="T99" fmla="*/ 18271331 h 1332"/>
                <a:gd name="T100" fmla="*/ 650830527 w 1436"/>
                <a:gd name="T101" fmla="*/ 6300787 h 1332"/>
                <a:gd name="T102" fmla="*/ 659650674 w 1436"/>
                <a:gd name="T103" fmla="*/ 2520156 h 1332"/>
                <a:gd name="T104" fmla="*/ 670361533 w 1436"/>
                <a:gd name="T105" fmla="*/ 1260475 h 1332"/>
                <a:gd name="T106" fmla="*/ 679811917 w 1436"/>
                <a:gd name="T107" fmla="*/ 0 h 13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36"/>
                <a:gd name="T163" fmla="*/ 0 h 1332"/>
                <a:gd name="T164" fmla="*/ 1436 w 1436"/>
                <a:gd name="T165" fmla="*/ 1332 h 13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36" h="1332">
                  <a:moveTo>
                    <a:pt x="1079" y="0"/>
                  </a:moveTo>
                  <a:lnTo>
                    <a:pt x="1083" y="0"/>
                  </a:lnTo>
                  <a:lnTo>
                    <a:pt x="1089" y="2"/>
                  </a:lnTo>
                  <a:lnTo>
                    <a:pt x="1096" y="2"/>
                  </a:lnTo>
                  <a:lnTo>
                    <a:pt x="1104" y="4"/>
                  </a:lnTo>
                  <a:lnTo>
                    <a:pt x="1112" y="6"/>
                  </a:lnTo>
                  <a:lnTo>
                    <a:pt x="1123" y="8"/>
                  </a:lnTo>
                  <a:lnTo>
                    <a:pt x="1133" y="11"/>
                  </a:lnTo>
                  <a:lnTo>
                    <a:pt x="1144" y="15"/>
                  </a:lnTo>
                  <a:lnTo>
                    <a:pt x="1158" y="19"/>
                  </a:lnTo>
                  <a:lnTo>
                    <a:pt x="1171" y="23"/>
                  </a:lnTo>
                  <a:lnTo>
                    <a:pt x="1187" y="29"/>
                  </a:lnTo>
                  <a:lnTo>
                    <a:pt x="1202" y="34"/>
                  </a:lnTo>
                  <a:lnTo>
                    <a:pt x="1219" y="40"/>
                  </a:lnTo>
                  <a:lnTo>
                    <a:pt x="1239" y="46"/>
                  </a:lnTo>
                  <a:lnTo>
                    <a:pt x="1258" y="54"/>
                  </a:lnTo>
                  <a:lnTo>
                    <a:pt x="1277" y="61"/>
                  </a:lnTo>
                  <a:lnTo>
                    <a:pt x="1296" y="71"/>
                  </a:lnTo>
                  <a:lnTo>
                    <a:pt x="1315" y="79"/>
                  </a:lnTo>
                  <a:lnTo>
                    <a:pt x="1331" y="88"/>
                  </a:lnTo>
                  <a:lnTo>
                    <a:pt x="1346" y="98"/>
                  </a:lnTo>
                  <a:lnTo>
                    <a:pt x="1361" y="106"/>
                  </a:lnTo>
                  <a:lnTo>
                    <a:pt x="1375" y="117"/>
                  </a:lnTo>
                  <a:lnTo>
                    <a:pt x="1386" y="127"/>
                  </a:lnTo>
                  <a:lnTo>
                    <a:pt x="1396" y="136"/>
                  </a:lnTo>
                  <a:lnTo>
                    <a:pt x="1406" y="148"/>
                  </a:lnTo>
                  <a:lnTo>
                    <a:pt x="1413" y="157"/>
                  </a:lnTo>
                  <a:lnTo>
                    <a:pt x="1421" y="169"/>
                  </a:lnTo>
                  <a:lnTo>
                    <a:pt x="1427" y="180"/>
                  </a:lnTo>
                  <a:lnTo>
                    <a:pt x="1430" y="192"/>
                  </a:lnTo>
                  <a:lnTo>
                    <a:pt x="1432" y="203"/>
                  </a:lnTo>
                  <a:lnTo>
                    <a:pt x="1434" y="215"/>
                  </a:lnTo>
                  <a:lnTo>
                    <a:pt x="1436" y="228"/>
                  </a:lnTo>
                  <a:lnTo>
                    <a:pt x="1436" y="236"/>
                  </a:lnTo>
                  <a:lnTo>
                    <a:pt x="1434" y="242"/>
                  </a:lnTo>
                  <a:lnTo>
                    <a:pt x="1434" y="249"/>
                  </a:lnTo>
                  <a:lnTo>
                    <a:pt x="1432" y="255"/>
                  </a:lnTo>
                  <a:lnTo>
                    <a:pt x="1429" y="261"/>
                  </a:lnTo>
                  <a:lnTo>
                    <a:pt x="1427" y="267"/>
                  </a:lnTo>
                  <a:lnTo>
                    <a:pt x="1423" y="273"/>
                  </a:lnTo>
                  <a:lnTo>
                    <a:pt x="1419" y="278"/>
                  </a:lnTo>
                  <a:lnTo>
                    <a:pt x="1409" y="290"/>
                  </a:lnTo>
                  <a:lnTo>
                    <a:pt x="1398" y="301"/>
                  </a:lnTo>
                  <a:lnTo>
                    <a:pt x="1386" y="311"/>
                  </a:lnTo>
                  <a:lnTo>
                    <a:pt x="1371" y="321"/>
                  </a:lnTo>
                  <a:lnTo>
                    <a:pt x="1356" y="332"/>
                  </a:lnTo>
                  <a:lnTo>
                    <a:pt x="1338" y="344"/>
                  </a:lnTo>
                  <a:lnTo>
                    <a:pt x="1321" y="357"/>
                  </a:lnTo>
                  <a:lnTo>
                    <a:pt x="1304" y="370"/>
                  </a:lnTo>
                  <a:lnTo>
                    <a:pt x="1287" y="384"/>
                  </a:lnTo>
                  <a:lnTo>
                    <a:pt x="1269" y="399"/>
                  </a:lnTo>
                  <a:lnTo>
                    <a:pt x="1252" y="415"/>
                  </a:lnTo>
                  <a:lnTo>
                    <a:pt x="1235" y="430"/>
                  </a:lnTo>
                  <a:lnTo>
                    <a:pt x="1217" y="447"/>
                  </a:lnTo>
                  <a:lnTo>
                    <a:pt x="1200" y="464"/>
                  </a:lnTo>
                  <a:lnTo>
                    <a:pt x="1181" y="484"/>
                  </a:lnTo>
                  <a:lnTo>
                    <a:pt x="1164" y="503"/>
                  </a:lnTo>
                  <a:lnTo>
                    <a:pt x="1144" y="522"/>
                  </a:lnTo>
                  <a:lnTo>
                    <a:pt x="1127" y="543"/>
                  </a:lnTo>
                  <a:lnTo>
                    <a:pt x="1108" y="564"/>
                  </a:lnTo>
                  <a:lnTo>
                    <a:pt x="1091" y="585"/>
                  </a:lnTo>
                  <a:lnTo>
                    <a:pt x="1056" y="622"/>
                  </a:lnTo>
                  <a:lnTo>
                    <a:pt x="1022" y="656"/>
                  </a:lnTo>
                  <a:lnTo>
                    <a:pt x="987" y="691"/>
                  </a:lnTo>
                  <a:lnTo>
                    <a:pt x="952" y="726"/>
                  </a:lnTo>
                  <a:lnTo>
                    <a:pt x="918" y="758"/>
                  </a:lnTo>
                  <a:lnTo>
                    <a:pt x="881" y="791"/>
                  </a:lnTo>
                  <a:lnTo>
                    <a:pt x="845" y="822"/>
                  </a:lnTo>
                  <a:lnTo>
                    <a:pt x="810" y="854"/>
                  </a:lnTo>
                  <a:lnTo>
                    <a:pt x="774" y="883"/>
                  </a:lnTo>
                  <a:lnTo>
                    <a:pt x="737" y="914"/>
                  </a:lnTo>
                  <a:lnTo>
                    <a:pt x="701" y="942"/>
                  </a:lnTo>
                  <a:lnTo>
                    <a:pt x="665" y="971"/>
                  </a:lnTo>
                  <a:lnTo>
                    <a:pt x="626" y="1000"/>
                  </a:lnTo>
                  <a:lnTo>
                    <a:pt x="590" y="1027"/>
                  </a:lnTo>
                  <a:lnTo>
                    <a:pt x="553" y="1054"/>
                  </a:lnTo>
                  <a:lnTo>
                    <a:pt x="517" y="1079"/>
                  </a:lnTo>
                  <a:lnTo>
                    <a:pt x="492" y="1098"/>
                  </a:lnTo>
                  <a:lnTo>
                    <a:pt x="469" y="1117"/>
                  </a:lnTo>
                  <a:lnTo>
                    <a:pt x="446" y="1134"/>
                  </a:lnTo>
                  <a:lnTo>
                    <a:pt x="423" y="1152"/>
                  </a:lnTo>
                  <a:lnTo>
                    <a:pt x="400" y="1167"/>
                  </a:lnTo>
                  <a:lnTo>
                    <a:pt x="379" y="1182"/>
                  </a:lnTo>
                  <a:lnTo>
                    <a:pt x="357" y="1196"/>
                  </a:lnTo>
                  <a:lnTo>
                    <a:pt x="336" y="1209"/>
                  </a:lnTo>
                  <a:lnTo>
                    <a:pt x="315" y="1221"/>
                  </a:lnTo>
                  <a:lnTo>
                    <a:pt x="294" y="1232"/>
                  </a:lnTo>
                  <a:lnTo>
                    <a:pt x="275" y="1244"/>
                  </a:lnTo>
                  <a:lnTo>
                    <a:pt x="256" y="1253"/>
                  </a:lnTo>
                  <a:lnTo>
                    <a:pt x="236" y="1261"/>
                  </a:lnTo>
                  <a:lnTo>
                    <a:pt x="217" y="1269"/>
                  </a:lnTo>
                  <a:lnTo>
                    <a:pt x="200" y="1276"/>
                  </a:lnTo>
                  <a:lnTo>
                    <a:pt x="181" y="1282"/>
                  </a:lnTo>
                  <a:lnTo>
                    <a:pt x="160" y="1294"/>
                  </a:lnTo>
                  <a:lnTo>
                    <a:pt x="140" y="1303"/>
                  </a:lnTo>
                  <a:lnTo>
                    <a:pt x="123" y="1311"/>
                  </a:lnTo>
                  <a:lnTo>
                    <a:pt x="106" y="1319"/>
                  </a:lnTo>
                  <a:lnTo>
                    <a:pt x="91" y="1324"/>
                  </a:lnTo>
                  <a:lnTo>
                    <a:pt x="77" y="1328"/>
                  </a:lnTo>
                  <a:lnTo>
                    <a:pt x="64" y="1330"/>
                  </a:lnTo>
                  <a:lnTo>
                    <a:pt x="52" y="1332"/>
                  </a:lnTo>
                  <a:lnTo>
                    <a:pt x="41" y="1330"/>
                  </a:lnTo>
                  <a:lnTo>
                    <a:pt x="29" y="1330"/>
                  </a:lnTo>
                  <a:lnTo>
                    <a:pt x="20" y="1326"/>
                  </a:lnTo>
                  <a:lnTo>
                    <a:pt x="14" y="1323"/>
                  </a:lnTo>
                  <a:lnTo>
                    <a:pt x="8" y="1319"/>
                  </a:lnTo>
                  <a:lnTo>
                    <a:pt x="2" y="1313"/>
                  </a:lnTo>
                  <a:lnTo>
                    <a:pt x="0" y="1307"/>
                  </a:lnTo>
                  <a:lnTo>
                    <a:pt x="0" y="1301"/>
                  </a:lnTo>
                  <a:lnTo>
                    <a:pt x="68" y="1248"/>
                  </a:lnTo>
                  <a:lnTo>
                    <a:pt x="133" y="1192"/>
                  </a:lnTo>
                  <a:lnTo>
                    <a:pt x="200" y="1136"/>
                  </a:lnTo>
                  <a:lnTo>
                    <a:pt x="263" y="1079"/>
                  </a:lnTo>
                  <a:lnTo>
                    <a:pt x="327" y="1021"/>
                  </a:lnTo>
                  <a:lnTo>
                    <a:pt x="390" y="962"/>
                  </a:lnTo>
                  <a:lnTo>
                    <a:pt x="450" y="900"/>
                  </a:lnTo>
                  <a:lnTo>
                    <a:pt x="511" y="839"/>
                  </a:lnTo>
                  <a:lnTo>
                    <a:pt x="547" y="799"/>
                  </a:lnTo>
                  <a:lnTo>
                    <a:pt x="584" y="760"/>
                  </a:lnTo>
                  <a:lnTo>
                    <a:pt x="618" y="722"/>
                  </a:lnTo>
                  <a:lnTo>
                    <a:pt x="653" y="685"/>
                  </a:lnTo>
                  <a:lnTo>
                    <a:pt x="686" y="647"/>
                  </a:lnTo>
                  <a:lnTo>
                    <a:pt x="718" y="610"/>
                  </a:lnTo>
                  <a:lnTo>
                    <a:pt x="749" y="574"/>
                  </a:lnTo>
                  <a:lnTo>
                    <a:pt x="778" y="537"/>
                  </a:lnTo>
                  <a:lnTo>
                    <a:pt x="807" y="503"/>
                  </a:lnTo>
                  <a:lnTo>
                    <a:pt x="833" y="466"/>
                  </a:lnTo>
                  <a:lnTo>
                    <a:pt x="858" y="432"/>
                  </a:lnTo>
                  <a:lnTo>
                    <a:pt x="883" y="399"/>
                  </a:lnTo>
                  <a:lnTo>
                    <a:pt x="906" y="365"/>
                  </a:lnTo>
                  <a:lnTo>
                    <a:pt x="928" y="332"/>
                  </a:lnTo>
                  <a:lnTo>
                    <a:pt x="949" y="297"/>
                  </a:lnTo>
                  <a:lnTo>
                    <a:pt x="968" y="265"/>
                  </a:lnTo>
                  <a:lnTo>
                    <a:pt x="974" y="257"/>
                  </a:lnTo>
                  <a:lnTo>
                    <a:pt x="979" y="248"/>
                  </a:lnTo>
                  <a:lnTo>
                    <a:pt x="985" y="238"/>
                  </a:lnTo>
                  <a:lnTo>
                    <a:pt x="991" y="226"/>
                  </a:lnTo>
                  <a:lnTo>
                    <a:pt x="995" y="215"/>
                  </a:lnTo>
                  <a:lnTo>
                    <a:pt x="999" y="202"/>
                  </a:lnTo>
                  <a:lnTo>
                    <a:pt x="1002" y="188"/>
                  </a:lnTo>
                  <a:lnTo>
                    <a:pt x="1006" y="175"/>
                  </a:lnTo>
                  <a:lnTo>
                    <a:pt x="1010" y="159"/>
                  </a:lnTo>
                  <a:lnTo>
                    <a:pt x="1012" y="144"/>
                  </a:lnTo>
                  <a:lnTo>
                    <a:pt x="1014" y="129"/>
                  </a:lnTo>
                  <a:lnTo>
                    <a:pt x="1016" y="111"/>
                  </a:lnTo>
                  <a:lnTo>
                    <a:pt x="1018" y="94"/>
                  </a:lnTo>
                  <a:lnTo>
                    <a:pt x="1020" y="75"/>
                  </a:lnTo>
                  <a:lnTo>
                    <a:pt x="1020" y="58"/>
                  </a:lnTo>
                  <a:lnTo>
                    <a:pt x="1020" y="38"/>
                  </a:lnTo>
                  <a:lnTo>
                    <a:pt x="1020" y="29"/>
                  </a:lnTo>
                  <a:lnTo>
                    <a:pt x="1024" y="21"/>
                  </a:lnTo>
                  <a:lnTo>
                    <a:pt x="1027" y="15"/>
                  </a:lnTo>
                  <a:lnTo>
                    <a:pt x="1033" y="10"/>
                  </a:lnTo>
                  <a:lnTo>
                    <a:pt x="1037" y="8"/>
                  </a:lnTo>
                  <a:lnTo>
                    <a:pt x="1043" y="6"/>
                  </a:lnTo>
                  <a:lnTo>
                    <a:pt x="1047" y="4"/>
                  </a:lnTo>
                  <a:lnTo>
                    <a:pt x="1052" y="2"/>
                  </a:lnTo>
                  <a:lnTo>
                    <a:pt x="1058" y="2"/>
                  </a:lnTo>
                  <a:lnTo>
                    <a:pt x="1064" y="2"/>
                  </a:lnTo>
                  <a:lnTo>
                    <a:pt x="1072" y="0"/>
                  </a:lnTo>
                  <a:lnTo>
                    <a:pt x="107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1503164" y="2727325"/>
              <a:ext cx="745331" cy="777308"/>
            </a:xfrm>
            <a:custGeom>
              <a:avLst/>
              <a:gdLst>
                <a:gd name="T0" fmla="*/ 1293873502 w 2503"/>
                <a:gd name="T1" fmla="*/ 4413273 h 2741"/>
                <a:gd name="T2" fmla="*/ 1345577575 w 2503"/>
                <a:gd name="T3" fmla="*/ 27742164 h 2741"/>
                <a:gd name="T4" fmla="*/ 1416198700 w 2503"/>
                <a:gd name="T5" fmla="*/ 67463207 h 2741"/>
                <a:gd name="T6" fmla="*/ 1492494228 w 2503"/>
                <a:gd name="T7" fmla="*/ 124838937 h 2741"/>
                <a:gd name="T8" fmla="*/ 1545460072 w 2503"/>
                <a:gd name="T9" fmla="*/ 180322446 h 2741"/>
                <a:gd name="T10" fmla="*/ 1573203178 w 2503"/>
                <a:gd name="T11" fmla="*/ 230763060 h 2741"/>
                <a:gd name="T12" fmla="*/ 1576986906 w 2503"/>
                <a:gd name="T13" fmla="*/ 269853624 h 2741"/>
                <a:gd name="T14" fmla="*/ 1570050733 w 2503"/>
                <a:gd name="T15" fmla="*/ 297595775 h 2741"/>
                <a:gd name="T16" fmla="*/ 1538523898 w 2503"/>
                <a:gd name="T17" fmla="*/ 353079284 h 2741"/>
                <a:gd name="T18" fmla="*/ 1506996270 w 2503"/>
                <a:gd name="T19" fmla="*/ 413607326 h 2741"/>
                <a:gd name="T20" fmla="*/ 1474208457 w 2503"/>
                <a:gd name="T21" fmla="*/ 503138553 h 2741"/>
                <a:gd name="T22" fmla="*/ 1441420644 w 2503"/>
                <a:gd name="T23" fmla="*/ 621041506 h 2741"/>
                <a:gd name="T24" fmla="*/ 1397912930 w 2503"/>
                <a:gd name="T25" fmla="*/ 787493621 h 2741"/>
                <a:gd name="T26" fmla="*/ 1355666193 w 2503"/>
                <a:gd name="T27" fmla="*/ 942595934 h 2741"/>
                <a:gd name="T28" fmla="*/ 1316572696 w 2503"/>
                <a:gd name="T29" fmla="*/ 1075631691 h 2741"/>
                <a:gd name="T30" fmla="*/ 1280631644 w 2503"/>
                <a:gd name="T31" fmla="*/ 1187229970 h 2741"/>
                <a:gd name="T32" fmla="*/ 1249104810 w 2503"/>
                <a:gd name="T33" fmla="*/ 1278021239 h 2741"/>
                <a:gd name="T34" fmla="*/ 1220099931 w 2503"/>
                <a:gd name="T35" fmla="*/ 1348007085 h 2741"/>
                <a:gd name="T36" fmla="*/ 1186050347 w 2503"/>
                <a:gd name="T37" fmla="*/ 1423036669 h 2741"/>
                <a:gd name="T38" fmla="*/ 1131823524 w 2503"/>
                <a:gd name="T39" fmla="*/ 1521394340 h 2741"/>
                <a:gd name="T40" fmla="*/ 1070030833 w 2503"/>
                <a:gd name="T41" fmla="*/ 1603359066 h 2741"/>
                <a:gd name="T42" fmla="*/ 1008237348 w 2503"/>
                <a:gd name="T43" fmla="*/ 1667669515 h 2741"/>
                <a:gd name="T44" fmla="*/ 967252384 w 2503"/>
                <a:gd name="T45" fmla="*/ 1701716340 h 2741"/>
                <a:gd name="T46" fmla="*/ 925636136 w 2503"/>
                <a:gd name="T47" fmla="*/ 1721892883 h 2741"/>
                <a:gd name="T48" fmla="*/ 887173128 w 2503"/>
                <a:gd name="T49" fmla="*/ 1728197557 h 2741"/>
                <a:gd name="T50" fmla="*/ 899154008 w 2503"/>
                <a:gd name="T51" fmla="*/ 1355573487 h 2741"/>
                <a:gd name="T52" fmla="*/ 928158887 w 2503"/>
                <a:gd name="T53" fmla="*/ 1327831335 h 2741"/>
                <a:gd name="T54" fmla="*/ 959685721 w 2503"/>
                <a:gd name="T55" fmla="*/ 1274238434 h 2741"/>
                <a:gd name="T56" fmla="*/ 989951578 w 2503"/>
                <a:gd name="T57" fmla="*/ 1209927589 h 2741"/>
                <a:gd name="T58" fmla="*/ 1015173522 w 2503"/>
                <a:gd name="T59" fmla="*/ 1153183145 h 2741"/>
                <a:gd name="T60" fmla="*/ 1041025955 w 2503"/>
                <a:gd name="T61" fmla="*/ 1085719168 h 2741"/>
                <a:gd name="T62" fmla="*/ 1064986127 w 2503"/>
                <a:gd name="T63" fmla="*/ 1009429443 h 2741"/>
                <a:gd name="T64" fmla="*/ 1090208071 w 2503"/>
                <a:gd name="T65" fmla="*/ 923050652 h 2741"/>
                <a:gd name="T66" fmla="*/ 1114799526 w 2503"/>
                <a:gd name="T67" fmla="*/ 829106054 h 2741"/>
                <a:gd name="T68" fmla="*/ 1138759698 w 2503"/>
                <a:gd name="T69" fmla="*/ 726335112 h 2741"/>
                <a:gd name="T70" fmla="*/ 1170286532 w 2503"/>
                <a:gd name="T71" fmla="*/ 562404866 h 2741"/>
                <a:gd name="T72" fmla="*/ 1192356031 w 2503"/>
                <a:gd name="T73" fmla="*/ 422434762 h 2741"/>
                <a:gd name="T74" fmla="*/ 1200553183 w 2503"/>
                <a:gd name="T75" fmla="*/ 307052785 h 2741"/>
                <a:gd name="T76" fmla="*/ 1192356031 w 2503"/>
                <a:gd name="T77" fmla="*/ 251569277 h 2741"/>
                <a:gd name="T78" fmla="*/ 1166503598 w 2503"/>
                <a:gd name="T79" fmla="*/ 221305256 h 2741"/>
                <a:gd name="T80" fmla="*/ 1128040590 w 2503"/>
                <a:gd name="T81" fmla="*/ 206803663 h 2741"/>
                <a:gd name="T82" fmla="*/ 1034720270 w 2503"/>
                <a:gd name="T83" fmla="*/ 208064598 h 2741"/>
                <a:gd name="T84" fmla="*/ 895370280 w 2503"/>
                <a:gd name="T85" fmla="*/ 222566190 h 2741"/>
                <a:gd name="T86" fmla="*/ 737103832 w 2503"/>
                <a:gd name="T87" fmla="*/ 249047407 h 2741"/>
                <a:gd name="T88" fmla="*/ 578207093 w 2503"/>
                <a:gd name="T89" fmla="*/ 280572363 h 2741"/>
                <a:gd name="T90" fmla="*/ 428138788 w 2503"/>
                <a:gd name="T91" fmla="*/ 300117645 h 2741"/>
                <a:gd name="T92" fmla="*/ 259153331 w 2503"/>
                <a:gd name="T93" fmla="*/ 310836384 h 2741"/>
                <a:gd name="T94" fmla="*/ 102778474 w 2503"/>
                <a:gd name="T95" fmla="*/ 313358253 h 2741"/>
                <a:gd name="T96" fmla="*/ 80709769 w 2503"/>
                <a:gd name="T97" fmla="*/ 307052785 h 2741"/>
                <a:gd name="T98" fmla="*/ 56748803 w 2503"/>
                <a:gd name="T99" fmla="*/ 290659840 h 2741"/>
                <a:gd name="T100" fmla="*/ 30265869 w 2503"/>
                <a:gd name="T101" fmla="*/ 263548950 h 2741"/>
                <a:gd name="T102" fmla="*/ 4413425 w 2503"/>
                <a:gd name="T103" fmla="*/ 221305256 h 2741"/>
                <a:gd name="T104" fmla="*/ 1260978 w 2503"/>
                <a:gd name="T105" fmla="*/ 197345859 h 2741"/>
                <a:gd name="T106" fmla="*/ 10719111 w 2503"/>
                <a:gd name="T107" fmla="*/ 181583381 h 2741"/>
                <a:gd name="T108" fmla="*/ 30265869 w 2503"/>
                <a:gd name="T109" fmla="*/ 170234969 h 2741"/>
                <a:gd name="T110" fmla="*/ 130522399 w 2503"/>
                <a:gd name="T111" fmla="*/ 165820903 h 2741"/>
                <a:gd name="T112" fmla="*/ 498759120 w 2503"/>
                <a:gd name="T113" fmla="*/ 148797491 h 2741"/>
                <a:gd name="T114" fmla="*/ 821596510 w 2503"/>
                <a:gd name="T115" fmla="*/ 105293655 h 2741"/>
                <a:gd name="T116" fmla="*/ 1097774733 w 2503"/>
                <a:gd name="T117" fmla="*/ 34046837 h 2741"/>
                <a:gd name="T118" fmla="*/ 1174070261 w 2503"/>
                <a:gd name="T119" fmla="*/ 15762484 h 2741"/>
                <a:gd name="T120" fmla="*/ 1229558061 w 2503"/>
                <a:gd name="T121" fmla="*/ 3782806 h 2741"/>
                <a:gd name="T122" fmla="*/ 1263606852 w 2503"/>
                <a:gd name="T123" fmla="*/ 0 h 27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03"/>
                <a:gd name="T187" fmla="*/ 0 h 2741"/>
                <a:gd name="T188" fmla="*/ 2503 w 2503"/>
                <a:gd name="T189" fmla="*/ 2741 h 27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03" h="2741">
                  <a:moveTo>
                    <a:pt x="2012" y="0"/>
                  </a:moveTo>
                  <a:lnTo>
                    <a:pt x="2019" y="0"/>
                  </a:lnTo>
                  <a:lnTo>
                    <a:pt x="2029" y="2"/>
                  </a:lnTo>
                  <a:lnTo>
                    <a:pt x="2040" y="4"/>
                  </a:lnTo>
                  <a:lnTo>
                    <a:pt x="2052" y="7"/>
                  </a:lnTo>
                  <a:lnTo>
                    <a:pt x="2065" y="13"/>
                  </a:lnTo>
                  <a:lnTo>
                    <a:pt x="2081" y="19"/>
                  </a:lnTo>
                  <a:lnTo>
                    <a:pt x="2098" y="27"/>
                  </a:lnTo>
                  <a:lnTo>
                    <a:pt x="2115" y="34"/>
                  </a:lnTo>
                  <a:lnTo>
                    <a:pt x="2134" y="44"/>
                  </a:lnTo>
                  <a:lnTo>
                    <a:pt x="2154" y="55"/>
                  </a:lnTo>
                  <a:lnTo>
                    <a:pt x="2175" y="67"/>
                  </a:lnTo>
                  <a:lnTo>
                    <a:pt x="2198" y="79"/>
                  </a:lnTo>
                  <a:lnTo>
                    <a:pt x="2221" y="92"/>
                  </a:lnTo>
                  <a:lnTo>
                    <a:pt x="2246" y="107"/>
                  </a:lnTo>
                  <a:lnTo>
                    <a:pt x="2271" y="123"/>
                  </a:lnTo>
                  <a:lnTo>
                    <a:pt x="2298" y="140"/>
                  </a:lnTo>
                  <a:lnTo>
                    <a:pt x="2323" y="161"/>
                  </a:lnTo>
                  <a:lnTo>
                    <a:pt x="2346" y="178"/>
                  </a:lnTo>
                  <a:lnTo>
                    <a:pt x="2367" y="198"/>
                  </a:lnTo>
                  <a:lnTo>
                    <a:pt x="2386" y="217"/>
                  </a:lnTo>
                  <a:lnTo>
                    <a:pt x="2405" y="234"/>
                  </a:lnTo>
                  <a:lnTo>
                    <a:pt x="2422" y="251"/>
                  </a:lnTo>
                  <a:lnTo>
                    <a:pt x="2438" y="269"/>
                  </a:lnTo>
                  <a:lnTo>
                    <a:pt x="2451" y="286"/>
                  </a:lnTo>
                  <a:lnTo>
                    <a:pt x="2463" y="303"/>
                  </a:lnTo>
                  <a:lnTo>
                    <a:pt x="2474" y="318"/>
                  </a:lnTo>
                  <a:lnTo>
                    <a:pt x="2482" y="334"/>
                  </a:lnTo>
                  <a:lnTo>
                    <a:pt x="2490" y="351"/>
                  </a:lnTo>
                  <a:lnTo>
                    <a:pt x="2495" y="366"/>
                  </a:lnTo>
                  <a:lnTo>
                    <a:pt x="2499" y="382"/>
                  </a:lnTo>
                  <a:lnTo>
                    <a:pt x="2503" y="397"/>
                  </a:lnTo>
                  <a:lnTo>
                    <a:pt x="2503" y="413"/>
                  </a:lnTo>
                  <a:lnTo>
                    <a:pt x="2503" y="420"/>
                  </a:lnTo>
                  <a:lnTo>
                    <a:pt x="2501" y="428"/>
                  </a:lnTo>
                  <a:lnTo>
                    <a:pt x="2501" y="436"/>
                  </a:lnTo>
                  <a:lnTo>
                    <a:pt x="2499" y="445"/>
                  </a:lnTo>
                  <a:lnTo>
                    <a:pt x="2495" y="455"/>
                  </a:lnTo>
                  <a:lnTo>
                    <a:pt x="2493" y="462"/>
                  </a:lnTo>
                  <a:lnTo>
                    <a:pt x="2490" y="472"/>
                  </a:lnTo>
                  <a:lnTo>
                    <a:pt x="2486" y="482"/>
                  </a:lnTo>
                  <a:lnTo>
                    <a:pt x="2476" y="499"/>
                  </a:lnTo>
                  <a:lnTo>
                    <a:pt x="2467" y="520"/>
                  </a:lnTo>
                  <a:lnTo>
                    <a:pt x="2453" y="539"/>
                  </a:lnTo>
                  <a:lnTo>
                    <a:pt x="2440" y="560"/>
                  </a:lnTo>
                  <a:lnTo>
                    <a:pt x="2428" y="576"/>
                  </a:lnTo>
                  <a:lnTo>
                    <a:pt x="2419" y="593"/>
                  </a:lnTo>
                  <a:lnTo>
                    <a:pt x="2409" y="612"/>
                  </a:lnTo>
                  <a:lnTo>
                    <a:pt x="2399" y="633"/>
                  </a:lnTo>
                  <a:lnTo>
                    <a:pt x="2390" y="656"/>
                  </a:lnTo>
                  <a:lnTo>
                    <a:pt x="2378" y="681"/>
                  </a:lnTo>
                  <a:lnTo>
                    <a:pt x="2369" y="708"/>
                  </a:lnTo>
                  <a:lnTo>
                    <a:pt x="2359" y="737"/>
                  </a:lnTo>
                  <a:lnTo>
                    <a:pt x="2348" y="766"/>
                  </a:lnTo>
                  <a:lnTo>
                    <a:pt x="2338" y="798"/>
                  </a:lnTo>
                  <a:lnTo>
                    <a:pt x="2328" y="831"/>
                  </a:lnTo>
                  <a:lnTo>
                    <a:pt x="2317" y="867"/>
                  </a:lnTo>
                  <a:lnTo>
                    <a:pt x="2307" y="904"/>
                  </a:lnTo>
                  <a:lnTo>
                    <a:pt x="2296" y="944"/>
                  </a:lnTo>
                  <a:lnTo>
                    <a:pt x="2286" y="985"/>
                  </a:lnTo>
                  <a:lnTo>
                    <a:pt x="2275" y="1029"/>
                  </a:lnTo>
                  <a:lnTo>
                    <a:pt x="2259" y="1086"/>
                  </a:lnTo>
                  <a:lnTo>
                    <a:pt x="2246" y="1142"/>
                  </a:lnTo>
                  <a:lnTo>
                    <a:pt x="2232" y="1196"/>
                  </a:lnTo>
                  <a:lnTo>
                    <a:pt x="2217" y="1249"/>
                  </a:lnTo>
                  <a:lnTo>
                    <a:pt x="2204" y="1301"/>
                  </a:lnTo>
                  <a:lnTo>
                    <a:pt x="2190" y="1351"/>
                  </a:lnTo>
                  <a:lnTo>
                    <a:pt x="2177" y="1401"/>
                  </a:lnTo>
                  <a:lnTo>
                    <a:pt x="2163" y="1447"/>
                  </a:lnTo>
                  <a:lnTo>
                    <a:pt x="2150" y="1495"/>
                  </a:lnTo>
                  <a:lnTo>
                    <a:pt x="2138" y="1539"/>
                  </a:lnTo>
                  <a:lnTo>
                    <a:pt x="2125" y="1584"/>
                  </a:lnTo>
                  <a:lnTo>
                    <a:pt x="2113" y="1626"/>
                  </a:lnTo>
                  <a:lnTo>
                    <a:pt x="2100" y="1666"/>
                  </a:lnTo>
                  <a:lnTo>
                    <a:pt x="2088" y="1706"/>
                  </a:lnTo>
                  <a:lnTo>
                    <a:pt x="2077" y="1745"/>
                  </a:lnTo>
                  <a:lnTo>
                    <a:pt x="2065" y="1781"/>
                  </a:lnTo>
                  <a:lnTo>
                    <a:pt x="2054" y="1816"/>
                  </a:lnTo>
                  <a:lnTo>
                    <a:pt x="2042" y="1850"/>
                  </a:lnTo>
                  <a:lnTo>
                    <a:pt x="2031" y="1883"/>
                  </a:lnTo>
                  <a:lnTo>
                    <a:pt x="2021" y="1916"/>
                  </a:lnTo>
                  <a:lnTo>
                    <a:pt x="2010" y="1944"/>
                  </a:lnTo>
                  <a:lnTo>
                    <a:pt x="2000" y="1973"/>
                  </a:lnTo>
                  <a:lnTo>
                    <a:pt x="1990" y="2002"/>
                  </a:lnTo>
                  <a:lnTo>
                    <a:pt x="1981" y="2027"/>
                  </a:lnTo>
                  <a:lnTo>
                    <a:pt x="1971" y="2052"/>
                  </a:lnTo>
                  <a:lnTo>
                    <a:pt x="1962" y="2075"/>
                  </a:lnTo>
                  <a:lnTo>
                    <a:pt x="1952" y="2098"/>
                  </a:lnTo>
                  <a:lnTo>
                    <a:pt x="1944" y="2119"/>
                  </a:lnTo>
                  <a:lnTo>
                    <a:pt x="1935" y="2138"/>
                  </a:lnTo>
                  <a:lnTo>
                    <a:pt x="1927" y="2156"/>
                  </a:lnTo>
                  <a:lnTo>
                    <a:pt x="1919" y="2173"/>
                  </a:lnTo>
                  <a:lnTo>
                    <a:pt x="1912" y="2188"/>
                  </a:lnTo>
                  <a:lnTo>
                    <a:pt x="1896" y="2223"/>
                  </a:lnTo>
                  <a:lnTo>
                    <a:pt x="1881" y="2257"/>
                  </a:lnTo>
                  <a:lnTo>
                    <a:pt x="1864" y="2290"/>
                  </a:lnTo>
                  <a:lnTo>
                    <a:pt x="1847" y="2323"/>
                  </a:lnTo>
                  <a:lnTo>
                    <a:pt x="1829" y="2353"/>
                  </a:lnTo>
                  <a:lnTo>
                    <a:pt x="1812" y="2384"/>
                  </a:lnTo>
                  <a:lnTo>
                    <a:pt x="1795" y="2413"/>
                  </a:lnTo>
                  <a:lnTo>
                    <a:pt x="1775" y="2442"/>
                  </a:lnTo>
                  <a:lnTo>
                    <a:pt x="1756" y="2468"/>
                  </a:lnTo>
                  <a:lnTo>
                    <a:pt x="1737" y="2495"/>
                  </a:lnTo>
                  <a:lnTo>
                    <a:pt x="1716" y="2520"/>
                  </a:lnTo>
                  <a:lnTo>
                    <a:pt x="1697" y="2543"/>
                  </a:lnTo>
                  <a:lnTo>
                    <a:pt x="1676" y="2566"/>
                  </a:lnTo>
                  <a:lnTo>
                    <a:pt x="1655" y="2589"/>
                  </a:lnTo>
                  <a:lnTo>
                    <a:pt x="1633" y="2611"/>
                  </a:lnTo>
                  <a:lnTo>
                    <a:pt x="1612" y="2632"/>
                  </a:lnTo>
                  <a:lnTo>
                    <a:pt x="1599" y="2645"/>
                  </a:lnTo>
                  <a:lnTo>
                    <a:pt x="1585" y="2657"/>
                  </a:lnTo>
                  <a:lnTo>
                    <a:pt x="1574" y="2668"/>
                  </a:lnTo>
                  <a:lnTo>
                    <a:pt x="1560" y="2680"/>
                  </a:lnTo>
                  <a:lnTo>
                    <a:pt x="1547" y="2689"/>
                  </a:lnTo>
                  <a:lnTo>
                    <a:pt x="1534" y="2699"/>
                  </a:lnTo>
                  <a:lnTo>
                    <a:pt x="1520" y="2706"/>
                  </a:lnTo>
                  <a:lnTo>
                    <a:pt x="1509" y="2714"/>
                  </a:lnTo>
                  <a:lnTo>
                    <a:pt x="1495" y="2720"/>
                  </a:lnTo>
                  <a:lnTo>
                    <a:pt x="1482" y="2726"/>
                  </a:lnTo>
                  <a:lnTo>
                    <a:pt x="1468" y="2731"/>
                  </a:lnTo>
                  <a:lnTo>
                    <a:pt x="1457" y="2735"/>
                  </a:lnTo>
                  <a:lnTo>
                    <a:pt x="1443" y="2737"/>
                  </a:lnTo>
                  <a:lnTo>
                    <a:pt x="1432" y="2739"/>
                  </a:lnTo>
                  <a:lnTo>
                    <a:pt x="1418" y="2741"/>
                  </a:lnTo>
                  <a:lnTo>
                    <a:pt x="1407" y="2741"/>
                  </a:lnTo>
                  <a:lnTo>
                    <a:pt x="1405" y="2449"/>
                  </a:lnTo>
                  <a:lnTo>
                    <a:pt x="1401" y="2156"/>
                  </a:lnTo>
                  <a:lnTo>
                    <a:pt x="1409" y="2156"/>
                  </a:lnTo>
                  <a:lnTo>
                    <a:pt x="1417" y="2154"/>
                  </a:lnTo>
                  <a:lnTo>
                    <a:pt x="1426" y="2150"/>
                  </a:lnTo>
                  <a:lnTo>
                    <a:pt x="1434" y="2144"/>
                  </a:lnTo>
                  <a:lnTo>
                    <a:pt x="1443" y="2136"/>
                  </a:lnTo>
                  <a:lnTo>
                    <a:pt x="1453" y="2127"/>
                  </a:lnTo>
                  <a:lnTo>
                    <a:pt x="1463" y="2117"/>
                  </a:lnTo>
                  <a:lnTo>
                    <a:pt x="1472" y="2106"/>
                  </a:lnTo>
                  <a:lnTo>
                    <a:pt x="1482" y="2092"/>
                  </a:lnTo>
                  <a:lnTo>
                    <a:pt x="1491" y="2077"/>
                  </a:lnTo>
                  <a:lnTo>
                    <a:pt x="1501" y="2060"/>
                  </a:lnTo>
                  <a:lnTo>
                    <a:pt x="1511" y="2042"/>
                  </a:lnTo>
                  <a:lnTo>
                    <a:pt x="1522" y="2021"/>
                  </a:lnTo>
                  <a:lnTo>
                    <a:pt x="1532" y="2000"/>
                  </a:lnTo>
                  <a:lnTo>
                    <a:pt x="1543" y="1977"/>
                  </a:lnTo>
                  <a:lnTo>
                    <a:pt x="1555" y="1952"/>
                  </a:lnTo>
                  <a:lnTo>
                    <a:pt x="1562" y="1937"/>
                  </a:lnTo>
                  <a:lnTo>
                    <a:pt x="1570" y="1919"/>
                  </a:lnTo>
                  <a:lnTo>
                    <a:pt x="1578" y="1902"/>
                  </a:lnTo>
                  <a:lnTo>
                    <a:pt x="1585" y="1885"/>
                  </a:lnTo>
                  <a:lnTo>
                    <a:pt x="1595" y="1868"/>
                  </a:lnTo>
                  <a:lnTo>
                    <a:pt x="1603" y="1848"/>
                  </a:lnTo>
                  <a:lnTo>
                    <a:pt x="1610" y="1829"/>
                  </a:lnTo>
                  <a:lnTo>
                    <a:pt x="1618" y="1808"/>
                  </a:lnTo>
                  <a:lnTo>
                    <a:pt x="1626" y="1787"/>
                  </a:lnTo>
                  <a:lnTo>
                    <a:pt x="1633" y="1766"/>
                  </a:lnTo>
                  <a:lnTo>
                    <a:pt x="1643" y="1745"/>
                  </a:lnTo>
                  <a:lnTo>
                    <a:pt x="1651" y="1722"/>
                  </a:lnTo>
                  <a:lnTo>
                    <a:pt x="1658" y="1699"/>
                  </a:lnTo>
                  <a:lnTo>
                    <a:pt x="1666" y="1676"/>
                  </a:lnTo>
                  <a:lnTo>
                    <a:pt x="1674" y="1651"/>
                  </a:lnTo>
                  <a:lnTo>
                    <a:pt x="1681" y="1626"/>
                  </a:lnTo>
                  <a:lnTo>
                    <a:pt x="1689" y="1601"/>
                  </a:lnTo>
                  <a:lnTo>
                    <a:pt x="1697" y="1574"/>
                  </a:lnTo>
                  <a:lnTo>
                    <a:pt x="1706" y="1549"/>
                  </a:lnTo>
                  <a:lnTo>
                    <a:pt x="1714" y="1520"/>
                  </a:lnTo>
                  <a:lnTo>
                    <a:pt x="1722" y="1493"/>
                  </a:lnTo>
                  <a:lnTo>
                    <a:pt x="1729" y="1464"/>
                  </a:lnTo>
                  <a:lnTo>
                    <a:pt x="1737" y="1436"/>
                  </a:lnTo>
                  <a:lnTo>
                    <a:pt x="1745" y="1407"/>
                  </a:lnTo>
                  <a:lnTo>
                    <a:pt x="1752" y="1376"/>
                  </a:lnTo>
                  <a:lnTo>
                    <a:pt x="1760" y="1345"/>
                  </a:lnTo>
                  <a:lnTo>
                    <a:pt x="1768" y="1315"/>
                  </a:lnTo>
                  <a:lnTo>
                    <a:pt x="1775" y="1284"/>
                  </a:lnTo>
                  <a:lnTo>
                    <a:pt x="1783" y="1251"/>
                  </a:lnTo>
                  <a:lnTo>
                    <a:pt x="1791" y="1219"/>
                  </a:lnTo>
                  <a:lnTo>
                    <a:pt x="1799" y="1186"/>
                  </a:lnTo>
                  <a:lnTo>
                    <a:pt x="1806" y="1152"/>
                  </a:lnTo>
                  <a:lnTo>
                    <a:pt x="1818" y="1096"/>
                  </a:lnTo>
                  <a:lnTo>
                    <a:pt x="1827" y="1044"/>
                  </a:lnTo>
                  <a:lnTo>
                    <a:pt x="1839" y="992"/>
                  </a:lnTo>
                  <a:lnTo>
                    <a:pt x="1848" y="940"/>
                  </a:lnTo>
                  <a:lnTo>
                    <a:pt x="1856" y="892"/>
                  </a:lnTo>
                  <a:lnTo>
                    <a:pt x="1866" y="844"/>
                  </a:lnTo>
                  <a:lnTo>
                    <a:pt x="1873" y="798"/>
                  </a:lnTo>
                  <a:lnTo>
                    <a:pt x="1879" y="754"/>
                  </a:lnTo>
                  <a:lnTo>
                    <a:pt x="1885" y="712"/>
                  </a:lnTo>
                  <a:lnTo>
                    <a:pt x="1891" y="670"/>
                  </a:lnTo>
                  <a:lnTo>
                    <a:pt x="1895" y="631"/>
                  </a:lnTo>
                  <a:lnTo>
                    <a:pt x="1898" y="593"/>
                  </a:lnTo>
                  <a:lnTo>
                    <a:pt x="1902" y="557"/>
                  </a:lnTo>
                  <a:lnTo>
                    <a:pt x="1904" y="520"/>
                  </a:lnTo>
                  <a:lnTo>
                    <a:pt x="1904" y="487"/>
                  </a:lnTo>
                  <a:lnTo>
                    <a:pt x="1906" y="455"/>
                  </a:lnTo>
                  <a:lnTo>
                    <a:pt x="1902" y="439"/>
                  </a:lnTo>
                  <a:lnTo>
                    <a:pt x="1898" y="424"/>
                  </a:lnTo>
                  <a:lnTo>
                    <a:pt x="1895" y="411"/>
                  </a:lnTo>
                  <a:lnTo>
                    <a:pt x="1891" y="399"/>
                  </a:lnTo>
                  <a:lnTo>
                    <a:pt x="1885" y="388"/>
                  </a:lnTo>
                  <a:lnTo>
                    <a:pt x="1877" y="376"/>
                  </a:lnTo>
                  <a:lnTo>
                    <a:pt x="1870" y="366"/>
                  </a:lnTo>
                  <a:lnTo>
                    <a:pt x="1860" y="359"/>
                  </a:lnTo>
                  <a:lnTo>
                    <a:pt x="1850" y="351"/>
                  </a:lnTo>
                  <a:lnTo>
                    <a:pt x="1841" y="343"/>
                  </a:lnTo>
                  <a:lnTo>
                    <a:pt x="1829" y="338"/>
                  </a:lnTo>
                  <a:lnTo>
                    <a:pt x="1818" y="334"/>
                  </a:lnTo>
                  <a:lnTo>
                    <a:pt x="1804" y="330"/>
                  </a:lnTo>
                  <a:lnTo>
                    <a:pt x="1789" y="328"/>
                  </a:lnTo>
                  <a:lnTo>
                    <a:pt x="1775" y="326"/>
                  </a:lnTo>
                  <a:lnTo>
                    <a:pt x="1758" y="326"/>
                  </a:lnTo>
                  <a:lnTo>
                    <a:pt x="1720" y="326"/>
                  </a:lnTo>
                  <a:lnTo>
                    <a:pt x="1681" y="328"/>
                  </a:lnTo>
                  <a:lnTo>
                    <a:pt x="1641" y="330"/>
                  </a:lnTo>
                  <a:lnTo>
                    <a:pt x="1599" y="332"/>
                  </a:lnTo>
                  <a:lnTo>
                    <a:pt x="1557" y="336"/>
                  </a:lnTo>
                  <a:lnTo>
                    <a:pt x="1512" y="342"/>
                  </a:lnTo>
                  <a:lnTo>
                    <a:pt x="1466" y="345"/>
                  </a:lnTo>
                  <a:lnTo>
                    <a:pt x="1420" y="353"/>
                  </a:lnTo>
                  <a:lnTo>
                    <a:pt x="1372" y="359"/>
                  </a:lnTo>
                  <a:lnTo>
                    <a:pt x="1322" y="366"/>
                  </a:lnTo>
                  <a:lnTo>
                    <a:pt x="1273" y="376"/>
                  </a:lnTo>
                  <a:lnTo>
                    <a:pt x="1221" y="386"/>
                  </a:lnTo>
                  <a:lnTo>
                    <a:pt x="1169" y="395"/>
                  </a:lnTo>
                  <a:lnTo>
                    <a:pt x="1115" y="407"/>
                  </a:lnTo>
                  <a:lnTo>
                    <a:pt x="1059" y="418"/>
                  </a:lnTo>
                  <a:lnTo>
                    <a:pt x="1004" y="430"/>
                  </a:lnTo>
                  <a:lnTo>
                    <a:pt x="960" y="437"/>
                  </a:lnTo>
                  <a:lnTo>
                    <a:pt x="917" y="445"/>
                  </a:lnTo>
                  <a:lnTo>
                    <a:pt x="871" y="453"/>
                  </a:lnTo>
                  <a:lnTo>
                    <a:pt x="825" y="459"/>
                  </a:lnTo>
                  <a:lnTo>
                    <a:pt x="779" y="466"/>
                  </a:lnTo>
                  <a:lnTo>
                    <a:pt x="729" y="472"/>
                  </a:lnTo>
                  <a:lnTo>
                    <a:pt x="679" y="476"/>
                  </a:lnTo>
                  <a:lnTo>
                    <a:pt x="628" y="482"/>
                  </a:lnTo>
                  <a:lnTo>
                    <a:pt x="576" y="485"/>
                  </a:lnTo>
                  <a:lnTo>
                    <a:pt x="522" y="487"/>
                  </a:lnTo>
                  <a:lnTo>
                    <a:pt x="466" y="491"/>
                  </a:lnTo>
                  <a:lnTo>
                    <a:pt x="411" y="493"/>
                  </a:lnTo>
                  <a:lnTo>
                    <a:pt x="351" y="495"/>
                  </a:lnTo>
                  <a:lnTo>
                    <a:pt x="294" y="497"/>
                  </a:lnTo>
                  <a:lnTo>
                    <a:pt x="232" y="497"/>
                  </a:lnTo>
                  <a:lnTo>
                    <a:pt x="171" y="499"/>
                  </a:lnTo>
                  <a:lnTo>
                    <a:pt x="163" y="497"/>
                  </a:lnTo>
                  <a:lnTo>
                    <a:pt x="157" y="497"/>
                  </a:lnTo>
                  <a:lnTo>
                    <a:pt x="150" y="495"/>
                  </a:lnTo>
                  <a:lnTo>
                    <a:pt x="142" y="493"/>
                  </a:lnTo>
                  <a:lnTo>
                    <a:pt x="136" y="491"/>
                  </a:lnTo>
                  <a:lnTo>
                    <a:pt x="128" y="487"/>
                  </a:lnTo>
                  <a:lnTo>
                    <a:pt x="121" y="484"/>
                  </a:lnTo>
                  <a:lnTo>
                    <a:pt x="113" y="480"/>
                  </a:lnTo>
                  <a:lnTo>
                    <a:pt x="105" y="474"/>
                  </a:lnTo>
                  <a:lnTo>
                    <a:pt x="98" y="468"/>
                  </a:lnTo>
                  <a:lnTo>
                    <a:pt x="90" y="461"/>
                  </a:lnTo>
                  <a:lnTo>
                    <a:pt x="80" y="455"/>
                  </a:lnTo>
                  <a:lnTo>
                    <a:pt x="73" y="445"/>
                  </a:lnTo>
                  <a:lnTo>
                    <a:pt x="65" y="437"/>
                  </a:lnTo>
                  <a:lnTo>
                    <a:pt x="55" y="428"/>
                  </a:lnTo>
                  <a:lnTo>
                    <a:pt x="48" y="418"/>
                  </a:lnTo>
                  <a:lnTo>
                    <a:pt x="36" y="403"/>
                  </a:lnTo>
                  <a:lnTo>
                    <a:pt x="29" y="388"/>
                  </a:lnTo>
                  <a:lnTo>
                    <a:pt x="19" y="374"/>
                  </a:lnTo>
                  <a:lnTo>
                    <a:pt x="13" y="363"/>
                  </a:lnTo>
                  <a:lnTo>
                    <a:pt x="7" y="351"/>
                  </a:lnTo>
                  <a:lnTo>
                    <a:pt x="4" y="342"/>
                  </a:lnTo>
                  <a:lnTo>
                    <a:pt x="2" y="334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2" y="313"/>
                  </a:lnTo>
                  <a:lnTo>
                    <a:pt x="4" y="307"/>
                  </a:lnTo>
                  <a:lnTo>
                    <a:pt x="6" y="301"/>
                  </a:lnTo>
                  <a:lnTo>
                    <a:pt x="9" y="295"/>
                  </a:lnTo>
                  <a:lnTo>
                    <a:pt x="13" y="292"/>
                  </a:lnTo>
                  <a:lnTo>
                    <a:pt x="17" y="288"/>
                  </a:lnTo>
                  <a:lnTo>
                    <a:pt x="21" y="284"/>
                  </a:lnTo>
                  <a:lnTo>
                    <a:pt x="27" y="280"/>
                  </a:lnTo>
                  <a:lnTo>
                    <a:pt x="32" y="276"/>
                  </a:lnTo>
                  <a:lnTo>
                    <a:pt x="40" y="274"/>
                  </a:lnTo>
                  <a:lnTo>
                    <a:pt x="48" y="270"/>
                  </a:lnTo>
                  <a:lnTo>
                    <a:pt x="55" y="269"/>
                  </a:lnTo>
                  <a:lnTo>
                    <a:pt x="63" y="267"/>
                  </a:lnTo>
                  <a:lnTo>
                    <a:pt x="73" y="265"/>
                  </a:lnTo>
                  <a:lnTo>
                    <a:pt x="82" y="265"/>
                  </a:lnTo>
                  <a:lnTo>
                    <a:pt x="207" y="263"/>
                  </a:lnTo>
                  <a:lnTo>
                    <a:pt x="330" y="261"/>
                  </a:lnTo>
                  <a:lnTo>
                    <a:pt x="449" y="257"/>
                  </a:lnTo>
                  <a:lnTo>
                    <a:pt x="566" y="251"/>
                  </a:lnTo>
                  <a:lnTo>
                    <a:pt x="679" y="244"/>
                  </a:lnTo>
                  <a:lnTo>
                    <a:pt x="791" y="236"/>
                  </a:lnTo>
                  <a:lnTo>
                    <a:pt x="900" y="224"/>
                  </a:lnTo>
                  <a:lnTo>
                    <a:pt x="1004" y="213"/>
                  </a:lnTo>
                  <a:lnTo>
                    <a:pt x="1107" y="199"/>
                  </a:lnTo>
                  <a:lnTo>
                    <a:pt x="1207" y="184"/>
                  </a:lnTo>
                  <a:lnTo>
                    <a:pt x="1303" y="167"/>
                  </a:lnTo>
                  <a:lnTo>
                    <a:pt x="1397" y="148"/>
                  </a:lnTo>
                  <a:lnTo>
                    <a:pt x="1488" y="127"/>
                  </a:lnTo>
                  <a:lnTo>
                    <a:pt x="1576" y="105"/>
                  </a:lnTo>
                  <a:lnTo>
                    <a:pt x="1660" y="80"/>
                  </a:lnTo>
                  <a:lnTo>
                    <a:pt x="1741" y="54"/>
                  </a:lnTo>
                  <a:lnTo>
                    <a:pt x="1768" y="48"/>
                  </a:lnTo>
                  <a:lnTo>
                    <a:pt x="1793" y="40"/>
                  </a:lnTo>
                  <a:lnTo>
                    <a:pt x="1818" y="34"/>
                  </a:lnTo>
                  <a:lnTo>
                    <a:pt x="1841" y="31"/>
                  </a:lnTo>
                  <a:lnTo>
                    <a:pt x="1862" y="25"/>
                  </a:lnTo>
                  <a:lnTo>
                    <a:pt x="1883" y="21"/>
                  </a:lnTo>
                  <a:lnTo>
                    <a:pt x="1902" y="15"/>
                  </a:lnTo>
                  <a:lnTo>
                    <a:pt x="1919" y="13"/>
                  </a:lnTo>
                  <a:lnTo>
                    <a:pt x="1937" y="9"/>
                  </a:lnTo>
                  <a:lnTo>
                    <a:pt x="1950" y="6"/>
                  </a:lnTo>
                  <a:lnTo>
                    <a:pt x="1966" y="4"/>
                  </a:lnTo>
                  <a:lnTo>
                    <a:pt x="1977" y="2"/>
                  </a:lnTo>
                  <a:lnTo>
                    <a:pt x="1987" y="2"/>
                  </a:lnTo>
                  <a:lnTo>
                    <a:pt x="1996" y="0"/>
                  </a:lnTo>
                  <a:lnTo>
                    <a:pt x="2004" y="0"/>
                  </a:lnTo>
                  <a:lnTo>
                    <a:pt x="201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1778794" y="3301660"/>
              <a:ext cx="142875" cy="202973"/>
            </a:xfrm>
            <a:custGeom>
              <a:avLst/>
              <a:gdLst>
                <a:gd name="T0" fmla="*/ 36542666 w 480"/>
                <a:gd name="T1" fmla="*/ 5068758 h 714"/>
                <a:gd name="T2" fmla="*/ 64264390 w 480"/>
                <a:gd name="T3" fmla="*/ 14571886 h 714"/>
                <a:gd name="T4" fmla="*/ 90725627 w 480"/>
                <a:gd name="T5" fmla="*/ 24075805 h 714"/>
                <a:gd name="T6" fmla="*/ 115927208 w 480"/>
                <a:gd name="T7" fmla="*/ 32946136 h 714"/>
                <a:gd name="T8" fmla="*/ 140498526 w 480"/>
                <a:gd name="T9" fmla="*/ 39914880 h 714"/>
                <a:gd name="T10" fmla="*/ 161920246 w 480"/>
                <a:gd name="T11" fmla="*/ 47518016 h 714"/>
                <a:gd name="T12" fmla="*/ 182711728 w 480"/>
                <a:gd name="T13" fmla="*/ 53220379 h 714"/>
                <a:gd name="T14" fmla="*/ 200982261 w 480"/>
                <a:gd name="T15" fmla="*/ 59555529 h 714"/>
                <a:gd name="T16" fmla="*/ 218623400 w 480"/>
                <a:gd name="T17" fmla="*/ 64624286 h 714"/>
                <a:gd name="T18" fmla="*/ 234374571 w 480"/>
                <a:gd name="T19" fmla="*/ 67792259 h 714"/>
                <a:gd name="T20" fmla="*/ 248235824 w 480"/>
                <a:gd name="T21" fmla="*/ 72861016 h 714"/>
                <a:gd name="T22" fmla="*/ 261466045 w 480"/>
                <a:gd name="T23" fmla="*/ 75395395 h 714"/>
                <a:gd name="T24" fmla="*/ 272176905 w 480"/>
                <a:gd name="T25" fmla="*/ 77929773 h 714"/>
                <a:gd name="T26" fmla="*/ 281627290 w 480"/>
                <a:gd name="T27" fmla="*/ 80464151 h 714"/>
                <a:gd name="T28" fmla="*/ 290448232 w 480"/>
                <a:gd name="T29" fmla="*/ 81731341 h 714"/>
                <a:gd name="T30" fmla="*/ 296118780 w 480"/>
                <a:gd name="T31" fmla="*/ 81731341 h 714"/>
                <a:gd name="T32" fmla="*/ 301159091 w 480"/>
                <a:gd name="T33" fmla="*/ 267368266 h 714"/>
                <a:gd name="T34" fmla="*/ 298638936 w 480"/>
                <a:gd name="T35" fmla="*/ 452371621 h 714"/>
                <a:gd name="T36" fmla="*/ 290448232 w 480"/>
                <a:gd name="T37" fmla="*/ 451104432 h 714"/>
                <a:gd name="T38" fmla="*/ 281627290 w 480"/>
                <a:gd name="T39" fmla="*/ 447302864 h 714"/>
                <a:gd name="T40" fmla="*/ 273437380 w 480"/>
                <a:gd name="T41" fmla="*/ 444134891 h 714"/>
                <a:gd name="T42" fmla="*/ 265876913 w 480"/>
                <a:gd name="T43" fmla="*/ 437799741 h 714"/>
                <a:gd name="T44" fmla="*/ 257686209 w 480"/>
                <a:gd name="T45" fmla="*/ 429563011 h 714"/>
                <a:gd name="T46" fmla="*/ 250125742 w 480"/>
                <a:gd name="T47" fmla="*/ 419425498 h 714"/>
                <a:gd name="T48" fmla="*/ 243195512 w 480"/>
                <a:gd name="T49" fmla="*/ 408655086 h 714"/>
                <a:gd name="T50" fmla="*/ 224924186 w 480"/>
                <a:gd name="T51" fmla="*/ 376976152 h 714"/>
                <a:gd name="T52" fmla="*/ 181451253 w 480"/>
                <a:gd name="T53" fmla="*/ 301580782 h 714"/>
                <a:gd name="T54" fmla="*/ 120967519 w 480"/>
                <a:gd name="T55" fmla="*/ 205277537 h 714"/>
                <a:gd name="T56" fmla="*/ 60483759 w 480"/>
                <a:gd name="T57" fmla="*/ 112775909 h 714"/>
                <a:gd name="T58" fmla="*/ 0 w 480"/>
                <a:gd name="T59" fmla="*/ 22808616 h 714"/>
                <a:gd name="T60" fmla="*/ 1260475 w 480"/>
                <a:gd name="T61" fmla="*/ 13304697 h 714"/>
                <a:gd name="T62" fmla="*/ 5040313 w 480"/>
                <a:gd name="T63" fmla="*/ 6335948 h 714"/>
                <a:gd name="T64" fmla="*/ 11970544 w 480"/>
                <a:gd name="T65" fmla="*/ 1267190 h 714"/>
                <a:gd name="T66" fmla="*/ 22051169 w 480"/>
                <a:gd name="T67" fmla="*/ 0 h 7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0"/>
                <a:gd name="T103" fmla="*/ 0 h 714"/>
                <a:gd name="T104" fmla="*/ 480 w 480"/>
                <a:gd name="T105" fmla="*/ 714 h 7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0" h="714">
                  <a:moveTo>
                    <a:pt x="35" y="0"/>
                  </a:moveTo>
                  <a:lnTo>
                    <a:pt x="58" y="8"/>
                  </a:lnTo>
                  <a:lnTo>
                    <a:pt x="81" y="15"/>
                  </a:lnTo>
                  <a:lnTo>
                    <a:pt x="102" y="23"/>
                  </a:lnTo>
                  <a:lnTo>
                    <a:pt x="125" y="31"/>
                  </a:lnTo>
                  <a:lnTo>
                    <a:pt x="144" y="38"/>
                  </a:lnTo>
                  <a:lnTo>
                    <a:pt x="165" y="44"/>
                  </a:lnTo>
                  <a:lnTo>
                    <a:pt x="184" y="52"/>
                  </a:lnTo>
                  <a:lnTo>
                    <a:pt x="203" y="58"/>
                  </a:lnTo>
                  <a:lnTo>
                    <a:pt x="223" y="63"/>
                  </a:lnTo>
                  <a:lnTo>
                    <a:pt x="240" y="69"/>
                  </a:lnTo>
                  <a:lnTo>
                    <a:pt x="257" y="75"/>
                  </a:lnTo>
                  <a:lnTo>
                    <a:pt x="273" y="79"/>
                  </a:lnTo>
                  <a:lnTo>
                    <a:pt x="290" y="84"/>
                  </a:lnTo>
                  <a:lnTo>
                    <a:pt x="305" y="88"/>
                  </a:lnTo>
                  <a:lnTo>
                    <a:pt x="319" y="94"/>
                  </a:lnTo>
                  <a:lnTo>
                    <a:pt x="334" y="98"/>
                  </a:lnTo>
                  <a:lnTo>
                    <a:pt x="347" y="102"/>
                  </a:lnTo>
                  <a:lnTo>
                    <a:pt x="359" y="106"/>
                  </a:lnTo>
                  <a:lnTo>
                    <a:pt x="372" y="107"/>
                  </a:lnTo>
                  <a:lnTo>
                    <a:pt x="384" y="111"/>
                  </a:lnTo>
                  <a:lnTo>
                    <a:pt x="394" y="115"/>
                  </a:lnTo>
                  <a:lnTo>
                    <a:pt x="405" y="117"/>
                  </a:lnTo>
                  <a:lnTo>
                    <a:pt x="415" y="119"/>
                  </a:lnTo>
                  <a:lnTo>
                    <a:pt x="424" y="121"/>
                  </a:lnTo>
                  <a:lnTo>
                    <a:pt x="432" y="123"/>
                  </a:lnTo>
                  <a:lnTo>
                    <a:pt x="440" y="125"/>
                  </a:lnTo>
                  <a:lnTo>
                    <a:pt x="447" y="127"/>
                  </a:lnTo>
                  <a:lnTo>
                    <a:pt x="453" y="127"/>
                  </a:lnTo>
                  <a:lnTo>
                    <a:pt x="461" y="129"/>
                  </a:lnTo>
                  <a:lnTo>
                    <a:pt x="465" y="129"/>
                  </a:lnTo>
                  <a:lnTo>
                    <a:pt x="470" y="129"/>
                  </a:lnTo>
                  <a:lnTo>
                    <a:pt x="474" y="129"/>
                  </a:lnTo>
                  <a:lnTo>
                    <a:pt x="478" y="422"/>
                  </a:lnTo>
                  <a:lnTo>
                    <a:pt x="480" y="714"/>
                  </a:lnTo>
                  <a:lnTo>
                    <a:pt x="474" y="714"/>
                  </a:lnTo>
                  <a:lnTo>
                    <a:pt x="466" y="714"/>
                  </a:lnTo>
                  <a:lnTo>
                    <a:pt x="461" y="712"/>
                  </a:lnTo>
                  <a:lnTo>
                    <a:pt x="453" y="710"/>
                  </a:lnTo>
                  <a:lnTo>
                    <a:pt x="447" y="706"/>
                  </a:lnTo>
                  <a:lnTo>
                    <a:pt x="442" y="704"/>
                  </a:lnTo>
                  <a:lnTo>
                    <a:pt x="434" y="701"/>
                  </a:lnTo>
                  <a:lnTo>
                    <a:pt x="428" y="695"/>
                  </a:lnTo>
                  <a:lnTo>
                    <a:pt x="422" y="691"/>
                  </a:lnTo>
                  <a:lnTo>
                    <a:pt x="415" y="685"/>
                  </a:lnTo>
                  <a:lnTo>
                    <a:pt x="409" y="678"/>
                  </a:lnTo>
                  <a:lnTo>
                    <a:pt x="403" y="670"/>
                  </a:lnTo>
                  <a:lnTo>
                    <a:pt x="397" y="662"/>
                  </a:lnTo>
                  <a:lnTo>
                    <a:pt x="392" y="655"/>
                  </a:lnTo>
                  <a:lnTo>
                    <a:pt x="386" y="645"/>
                  </a:lnTo>
                  <a:lnTo>
                    <a:pt x="380" y="635"/>
                  </a:lnTo>
                  <a:lnTo>
                    <a:pt x="357" y="595"/>
                  </a:lnTo>
                  <a:lnTo>
                    <a:pt x="334" y="555"/>
                  </a:lnTo>
                  <a:lnTo>
                    <a:pt x="288" y="476"/>
                  </a:lnTo>
                  <a:lnTo>
                    <a:pt x="240" y="399"/>
                  </a:lnTo>
                  <a:lnTo>
                    <a:pt x="192" y="324"/>
                  </a:lnTo>
                  <a:lnTo>
                    <a:pt x="144" y="251"/>
                  </a:lnTo>
                  <a:lnTo>
                    <a:pt x="96" y="178"/>
                  </a:lnTo>
                  <a:lnTo>
                    <a:pt x="48" y="107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4" y="13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1287066" y="2833348"/>
              <a:ext cx="448271" cy="441098"/>
            </a:xfrm>
            <a:custGeom>
              <a:avLst/>
              <a:gdLst>
                <a:gd name="T0" fmla="*/ 754528859 w 1505"/>
                <a:gd name="T1" fmla="*/ 1262080 h 1555"/>
                <a:gd name="T2" fmla="*/ 770300827 w 1505"/>
                <a:gd name="T3" fmla="*/ 8832177 h 1555"/>
                <a:gd name="T4" fmla="*/ 791119634 w 1505"/>
                <a:gd name="T5" fmla="*/ 20818360 h 1555"/>
                <a:gd name="T6" fmla="*/ 816354624 w 1505"/>
                <a:gd name="T7" fmla="*/ 39743204 h 1555"/>
                <a:gd name="T8" fmla="*/ 846637446 w 1505"/>
                <a:gd name="T9" fmla="*/ 65608300 h 1555"/>
                <a:gd name="T10" fmla="*/ 878181382 w 1505"/>
                <a:gd name="T11" fmla="*/ 94627391 h 1555"/>
                <a:gd name="T12" fmla="*/ 904677685 w 1505"/>
                <a:gd name="T13" fmla="*/ 119861062 h 1555"/>
                <a:gd name="T14" fmla="*/ 924235179 w 1505"/>
                <a:gd name="T15" fmla="*/ 145095503 h 1555"/>
                <a:gd name="T16" fmla="*/ 938745040 w 1505"/>
                <a:gd name="T17" fmla="*/ 168437222 h 1555"/>
                <a:gd name="T18" fmla="*/ 946946750 w 1505"/>
                <a:gd name="T19" fmla="*/ 190516861 h 1555"/>
                <a:gd name="T20" fmla="*/ 949470169 w 1505"/>
                <a:gd name="T21" fmla="*/ 210703828 h 1555"/>
                <a:gd name="T22" fmla="*/ 946946750 w 1505"/>
                <a:gd name="T23" fmla="*/ 218273922 h 1555"/>
                <a:gd name="T24" fmla="*/ 936221621 w 1505"/>
                <a:gd name="T25" fmla="*/ 228998818 h 1555"/>
                <a:gd name="T26" fmla="*/ 916664921 w 1505"/>
                <a:gd name="T27" fmla="*/ 243508363 h 1555"/>
                <a:gd name="T28" fmla="*/ 891429136 w 1505"/>
                <a:gd name="T29" fmla="*/ 267479930 h 1555"/>
                <a:gd name="T30" fmla="*/ 863670727 w 1505"/>
                <a:gd name="T31" fmla="*/ 299022385 h 1555"/>
                <a:gd name="T32" fmla="*/ 812569892 w 1505"/>
                <a:gd name="T33" fmla="*/ 365892740 h 1555"/>
                <a:gd name="T34" fmla="*/ 752005440 w 1505"/>
                <a:gd name="T35" fmla="*/ 442226010 h 1555"/>
                <a:gd name="T36" fmla="*/ 692703094 w 1505"/>
                <a:gd name="T37" fmla="*/ 512249578 h 1555"/>
                <a:gd name="T38" fmla="*/ 635924168 w 1505"/>
                <a:gd name="T39" fmla="*/ 576596568 h 1555"/>
                <a:gd name="T40" fmla="*/ 579145243 w 1505"/>
                <a:gd name="T41" fmla="*/ 634634750 h 1555"/>
                <a:gd name="T42" fmla="*/ 524259080 w 1505"/>
                <a:gd name="T43" fmla="*/ 686995559 h 1555"/>
                <a:gd name="T44" fmla="*/ 468741467 w 1505"/>
                <a:gd name="T45" fmla="*/ 736201567 h 1555"/>
                <a:gd name="T46" fmla="*/ 414486655 w 1505"/>
                <a:gd name="T47" fmla="*/ 782253568 h 1555"/>
                <a:gd name="T48" fmla="*/ 359599698 w 1505"/>
                <a:gd name="T49" fmla="*/ 824520124 h 1555"/>
                <a:gd name="T50" fmla="*/ 305344192 w 1505"/>
                <a:gd name="T51" fmla="*/ 863633667 h 1555"/>
                <a:gd name="T52" fmla="*/ 251089480 w 1505"/>
                <a:gd name="T53" fmla="*/ 898960772 h 1555"/>
                <a:gd name="T54" fmla="*/ 197464580 w 1505"/>
                <a:gd name="T55" fmla="*/ 926718577 h 1555"/>
                <a:gd name="T56" fmla="*/ 150148677 w 1505"/>
                <a:gd name="T57" fmla="*/ 948166780 h 1555"/>
                <a:gd name="T58" fmla="*/ 107879612 w 1505"/>
                <a:gd name="T59" fmla="*/ 965199690 h 1555"/>
                <a:gd name="T60" fmla="*/ 70658155 w 1505"/>
                <a:gd name="T61" fmla="*/ 974662506 h 1555"/>
                <a:gd name="T62" fmla="*/ 39114207 w 1505"/>
                <a:gd name="T63" fmla="*/ 979709235 h 1555"/>
                <a:gd name="T64" fmla="*/ 17033287 w 1505"/>
                <a:gd name="T65" fmla="*/ 979709235 h 1555"/>
                <a:gd name="T66" fmla="*/ 3785528 w 1505"/>
                <a:gd name="T67" fmla="*/ 979709235 h 1555"/>
                <a:gd name="T68" fmla="*/ 0 w 1505"/>
                <a:gd name="T69" fmla="*/ 975924585 h 1555"/>
                <a:gd name="T70" fmla="*/ 1262107 w 1505"/>
                <a:gd name="T71" fmla="*/ 970247213 h 1555"/>
                <a:gd name="T72" fmla="*/ 6308948 w 1505"/>
                <a:gd name="T73" fmla="*/ 962676325 h 1555"/>
                <a:gd name="T74" fmla="*/ 49839336 w 1505"/>
                <a:gd name="T75" fmla="*/ 928610505 h 1555"/>
                <a:gd name="T76" fmla="*/ 126175794 w 1505"/>
                <a:gd name="T77" fmla="*/ 868680396 h 1555"/>
                <a:gd name="T78" fmla="*/ 182954719 w 1505"/>
                <a:gd name="T79" fmla="*/ 820104832 h 1555"/>
                <a:gd name="T80" fmla="*/ 239733695 w 1505"/>
                <a:gd name="T81" fmla="*/ 767744023 h 1555"/>
                <a:gd name="T82" fmla="*/ 295881170 w 1505"/>
                <a:gd name="T83" fmla="*/ 712229206 h 1555"/>
                <a:gd name="T84" fmla="*/ 398714687 w 1505"/>
                <a:gd name="T85" fmla="*/ 597414922 h 1555"/>
                <a:gd name="T86" fmla="*/ 479466596 w 1505"/>
                <a:gd name="T87" fmla="*/ 496478748 h 1555"/>
                <a:gd name="T88" fmla="*/ 537507628 w 1505"/>
                <a:gd name="T89" fmla="*/ 417622212 h 1555"/>
                <a:gd name="T90" fmla="*/ 593655104 w 1505"/>
                <a:gd name="T91" fmla="*/ 336873650 h 1555"/>
                <a:gd name="T92" fmla="*/ 639709695 w 1505"/>
                <a:gd name="T93" fmla="*/ 263064638 h 1555"/>
                <a:gd name="T94" fmla="*/ 667468104 w 1505"/>
                <a:gd name="T95" fmla="*/ 210703828 h 1555"/>
                <a:gd name="T96" fmla="*/ 690179675 w 1505"/>
                <a:gd name="T97" fmla="*/ 162128413 h 1555"/>
                <a:gd name="T98" fmla="*/ 707212955 w 1505"/>
                <a:gd name="T99" fmla="*/ 117337698 h 1555"/>
                <a:gd name="T100" fmla="*/ 719200191 w 1505"/>
                <a:gd name="T101" fmla="*/ 76333196 h 1555"/>
                <a:gd name="T102" fmla="*/ 724247030 w 1505"/>
                <a:gd name="T103" fmla="*/ 39743204 h 1555"/>
                <a:gd name="T104" fmla="*/ 725508343 w 1505"/>
                <a:gd name="T105" fmla="*/ 25233653 h 1555"/>
                <a:gd name="T106" fmla="*/ 728032557 w 1505"/>
                <a:gd name="T107" fmla="*/ 14509552 h 1555"/>
                <a:gd name="T108" fmla="*/ 731817289 w 1505"/>
                <a:gd name="T109" fmla="*/ 7570097 h 1555"/>
                <a:gd name="T110" fmla="*/ 736233472 w 1505"/>
                <a:gd name="T111" fmla="*/ 2523365 h 1555"/>
                <a:gd name="T112" fmla="*/ 747589257 w 1505"/>
                <a:gd name="T113" fmla="*/ 0 h 15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05"/>
                <a:gd name="T172" fmla="*/ 0 h 1555"/>
                <a:gd name="T173" fmla="*/ 1505 w 1505"/>
                <a:gd name="T174" fmla="*/ 1555 h 15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05" h="1555">
                  <a:moveTo>
                    <a:pt x="1185" y="0"/>
                  </a:moveTo>
                  <a:lnTo>
                    <a:pt x="1190" y="2"/>
                  </a:lnTo>
                  <a:lnTo>
                    <a:pt x="1196" y="2"/>
                  </a:lnTo>
                  <a:lnTo>
                    <a:pt x="1204" y="6"/>
                  </a:lnTo>
                  <a:lnTo>
                    <a:pt x="1211" y="8"/>
                  </a:lnTo>
                  <a:lnTo>
                    <a:pt x="1221" y="14"/>
                  </a:lnTo>
                  <a:lnTo>
                    <a:pt x="1233" y="19"/>
                  </a:lnTo>
                  <a:lnTo>
                    <a:pt x="1242" y="25"/>
                  </a:lnTo>
                  <a:lnTo>
                    <a:pt x="1254" y="33"/>
                  </a:lnTo>
                  <a:lnTo>
                    <a:pt x="1267" y="42"/>
                  </a:lnTo>
                  <a:lnTo>
                    <a:pt x="1281" y="52"/>
                  </a:lnTo>
                  <a:lnTo>
                    <a:pt x="1294" y="63"/>
                  </a:lnTo>
                  <a:lnTo>
                    <a:pt x="1309" y="75"/>
                  </a:lnTo>
                  <a:lnTo>
                    <a:pt x="1325" y="88"/>
                  </a:lnTo>
                  <a:lnTo>
                    <a:pt x="1342" y="104"/>
                  </a:lnTo>
                  <a:lnTo>
                    <a:pt x="1359" y="119"/>
                  </a:lnTo>
                  <a:lnTo>
                    <a:pt x="1377" y="136"/>
                  </a:lnTo>
                  <a:lnTo>
                    <a:pt x="1392" y="150"/>
                  </a:lnTo>
                  <a:lnTo>
                    <a:pt x="1407" y="163"/>
                  </a:lnTo>
                  <a:lnTo>
                    <a:pt x="1421" y="179"/>
                  </a:lnTo>
                  <a:lnTo>
                    <a:pt x="1434" y="190"/>
                  </a:lnTo>
                  <a:lnTo>
                    <a:pt x="1446" y="204"/>
                  </a:lnTo>
                  <a:lnTo>
                    <a:pt x="1455" y="217"/>
                  </a:lnTo>
                  <a:lnTo>
                    <a:pt x="1465" y="230"/>
                  </a:lnTo>
                  <a:lnTo>
                    <a:pt x="1474" y="242"/>
                  </a:lnTo>
                  <a:lnTo>
                    <a:pt x="1482" y="255"/>
                  </a:lnTo>
                  <a:lnTo>
                    <a:pt x="1488" y="267"/>
                  </a:lnTo>
                  <a:lnTo>
                    <a:pt x="1494" y="278"/>
                  </a:lnTo>
                  <a:lnTo>
                    <a:pt x="1498" y="290"/>
                  </a:lnTo>
                  <a:lnTo>
                    <a:pt x="1501" y="302"/>
                  </a:lnTo>
                  <a:lnTo>
                    <a:pt x="1503" y="313"/>
                  </a:lnTo>
                  <a:lnTo>
                    <a:pt x="1505" y="323"/>
                  </a:lnTo>
                  <a:lnTo>
                    <a:pt x="1505" y="334"/>
                  </a:lnTo>
                  <a:lnTo>
                    <a:pt x="1505" y="336"/>
                  </a:lnTo>
                  <a:lnTo>
                    <a:pt x="1503" y="340"/>
                  </a:lnTo>
                  <a:lnTo>
                    <a:pt x="1501" y="346"/>
                  </a:lnTo>
                  <a:lnTo>
                    <a:pt x="1496" y="351"/>
                  </a:lnTo>
                  <a:lnTo>
                    <a:pt x="1490" y="357"/>
                  </a:lnTo>
                  <a:lnTo>
                    <a:pt x="1484" y="363"/>
                  </a:lnTo>
                  <a:lnTo>
                    <a:pt x="1474" y="371"/>
                  </a:lnTo>
                  <a:lnTo>
                    <a:pt x="1465" y="376"/>
                  </a:lnTo>
                  <a:lnTo>
                    <a:pt x="1453" y="386"/>
                  </a:lnTo>
                  <a:lnTo>
                    <a:pt x="1440" y="398"/>
                  </a:lnTo>
                  <a:lnTo>
                    <a:pt x="1428" y="411"/>
                  </a:lnTo>
                  <a:lnTo>
                    <a:pt x="1413" y="424"/>
                  </a:lnTo>
                  <a:lnTo>
                    <a:pt x="1400" y="440"/>
                  </a:lnTo>
                  <a:lnTo>
                    <a:pt x="1384" y="455"/>
                  </a:lnTo>
                  <a:lnTo>
                    <a:pt x="1369" y="474"/>
                  </a:lnTo>
                  <a:lnTo>
                    <a:pt x="1354" y="493"/>
                  </a:lnTo>
                  <a:lnTo>
                    <a:pt x="1321" y="538"/>
                  </a:lnTo>
                  <a:lnTo>
                    <a:pt x="1288" y="580"/>
                  </a:lnTo>
                  <a:lnTo>
                    <a:pt x="1256" y="622"/>
                  </a:lnTo>
                  <a:lnTo>
                    <a:pt x="1225" y="662"/>
                  </a:lnTo>
                  <a:lnTo>
                    <a:pt x="1192" y="701"/>
                  </a:lnTo>
                  <a:lnTo>
                    <a:pt x="1162" y="739"/>
                  </a:lnTo>
                  <a:lnTo>
                    <a:pt x="1129" y="776"/>
                  </a:lnTo>
                  <a:lnTo>
                    <a:pt x="1098" y="812"/>
                  </a:lnTo>
                  <a:lnTo>
                    <a:pt x="1067" y="847"/>
                  </a:lnTo>
                  <a:lnTo>
                    <a:pt x="1037" y="881"/>
                  </a:lnTo>
                  <a:lnTo>
                    <a:pt x="1008" y="914"/>
                  </a:lnTo>
                  <a:lnTo>
                    <a:pt x="977" y="945"/>
                  </a:lnTo>
                  <a:lnTo>
                    <a:pt x="948" y="975"/>
                  </a:lnTo>
                  <a:lnTo>
                    <a:pt x="918" y="1006"/>
                  </a:lnTo>
                  <a:lnTo>
                    <a:pt x="889" y="1033"/>
                  </a:lnTo>
                  <a:lnTo>
                    <a:pt x="862" y="1062"/>
                  </a:lnTo>
                  <a:lnTo>
                    <a:pt x="831" y="1089"/>
                  </a:lnTo>
                  <a:lnTo>
                    <a:pt x="803" y="1115"/>
                  </a:lnTo>
                  <a:lnTo>
                    <a:pt x="774" y="1142"/>
                  </a:lnTo>
                  <a:lnTo>
                    <a:pt x="743" y="1167"/>
                  </a:lnTo>
                  <a:lnTo>
                    <a:pt x="714" y="1192"/>
                  </a:lnTo>
                  <a:lnTo>
                    <a:pt x="685" y="1217"/>
                  </a:lnTo>
                  <a:lnTo>
                    <a:pt x="657" y="1240"/>
                  </a:lnTo>
                  <a:lnTo>
                    <a:pt x="628" y="1263"/>
                  </a:lnTo>
                  <a:lnTo>
                    <a:pt x="599" y="1286"/>
                  </a:lnTo>
                  <a:lnTo>
                    <a:pt x="570" y="1307"/>
                  </a:lnTo>
                  <a:lnTo>
                    <a:pt x="542" y="1329"/>
                  </a:lnTo>
                  <a:lnTo>
                    <a:pt x="513" y="1350"/>
                  </a:lnTo>
                  <a:lnTo>
                    <a:pt x="484" y="1369"/>
                  </a:lnTo>
                  <a:lnTo>
                    <a:pt x="455" y="1388"/>
                  </a:lnTo>
                  <a:lnTo>
                    <a:pt x="426" y="1407"/>
                  </a:lnTo>
                  <a:lnTo>
                    <a:pt x="398" y="1425"/>
                  </a:lnTo>
                  <a:lnTo>
                    <a:pt x="369" y="1440"/>
                  </a:lnTo>
                  <a:lnTo>
                    <a:pt x="340" y="1455"/>
                  </a:lnTo>
                  <a:lnTo>
                    <a:pt x="313" y="1469"/>
                  </a:lnTo>
                  <a:lnTo>
                    <a:pt x="288" y="1482"/>
                  </a:lnTo>
                  <a:lnTo>
                    <a:pt x="261" y="1494"/>
                  </a:lnTo>
                  <a:lnTo>
                    <a:pt x="238" y="1503"/>
                  </a:lnTo>
                  <a:lnTo>
                    <a:pt x="215" y="1513"/>
                  </a:lnTo>
                  <a:lnTo>
                    <a:pt x="192" y="1522"/>
                  </a:lnTo>
                  <a:lnTo>
                    <a:pt x="171" y="1530"/>
                  </a:lnTo>
                  <a:lnTo>
                    <a:pt x="150" y="1536"/>
                  </a:lnTo>
                  <a:lnTo>
                    <a:pt x="131" y="1542"/>
                  </a:lnTo>
                  <a:lnTo>
                    <a:pt x="112" y="1545"/>
                  </a:lnTo>
                  <a:lnTo>
                    <a:pt x="94" y="1549"/>
                  </a:lnTo>
                  <a:lnTo>
                    <a:pt x="77" y="1551"/>
                  </a:lnTo>
                  <a:lnTo>
                    <a:pt x="62" y="1553"/>
                  </a:lnTo>
                  <a:lnTo>
                    <a:pt x="46" y="1555"/>
                  </a:lnTo>
                  <a:lnTo>
                    <a:pt x="37" y="1555"/>
                  </a:lnTo>
                  <a:lnTo>
                    <a:pt x="27" y="1553"/>
                  </a:lnTo>
                  <a:lnTo>
                    <a:pt x="19" y="1553"/>
                  </a:lnTo>
                  <a:lnTo>
                    <a:pt x="12" y="1553"/>
                  </a:lnTo>
                  <a:lnTo>
                    <a:pt x="6" y="1553"/>
                  </a:lnTo>
                  <a:lnTo>
                    <a:pt x="2" y="1551"/>
                  </a:lnTo>
                  <a:lnTo>
                    <a:pt x="0" y="1549"/>
                  </a:lnTo>
                  <a:lnTo>
                    <a:pt x="0" y="1547"/>
                  </a:lnTo>
                  <a:lnTo>
                    <a:pt x="0" y="1545"/>
                  </a:lnTo>
                  <a:lnTo>
                    <a:pt x="0" y="1542"/>
                  </a:lnTo>
                  <a:lnTo>
                    <a:pt x="2" y="1538"/>
                  </a:lnTo>
                  <a:lnTo>
                    <a:pt x="4" y="1534"/>
                  </a:lnTo>
                  <a:lnTo>
                    <a:pt x="6" y="1530"/>
                  </a:lnTo>
                  <a:lnTo>
                    <a:pt x="10" y="1526"/>
                  </a:lnTo>
                  <a:lnTo>
                    <a:pt x="14" y="1522"/>
                  </a:lnTo>
                  <a:lnTo>
                    <a:pt x="17" y="1517"/>
                  </a:lnTo>
                  <a:lnTo>
                    <a:pt x="79" y="1472"/>
                  </a:lnTo>
                  <a:lnTo>
                    <a:pt x="138" y="1425"/>
                  </a:lnTo>
                  <a:lnTo>
                    <a:pt x="169" y="1401"/>
                  </a:lnTo>
                  <a:lnTo>
                    <a:pt x="200" y="1377"/>
                  </a:lnTo>
                  <a:lnTo>
                    <a:pt x="231" y="1352"/>
                  </a:lnTo>
                  <a:lnTo>
                    <a:pt x="259" y="1327"/>
                  </a:lnTo>
                  <a:lnTo>
                    <a:pt x="290" y="1300"/>
                  </a:lnTo>
                  <a:lnTo>
                    <a:pt x="319" y="1273"/>
                  </a:lnTo>
                  <a:lnTo>
                    <a:pt x="350" y="1246"/>
                  </a:lnTo>
                  <a:lnTo>
                    <a:pt x="380" y="1217"/>
                  </a:lnTo>
                  <a:lnTo>
                    <a:pt x="409" y="1188"/>
                  </a:lnTo>
                  <a:lnTo>
                    <a:pt x="440" y="1160"/>
                  </a:lnTo>
                  <a:lnTo>
                    <a:pt x="469" y="1129"/>
                  </a:lnTo>
                  <a:lnTo>
                    <a:pt x="497" y="1098"/>
                  </a:lnTo>
                  <a:lnTo>
                    <a:pt x="565" y="1023"/>
                  </a:lnTo>
                  <a:lnTo>
                    <a:pt x="632" y="947"/>
                  </a:lnTo>
                  <a:lnTo>
                    <a:pt x="697" y="868"/>
                  </a:lnTo>
                  <a:lnTo>
                    <a:pt x="728" y="828"/>
                  </a:lnTo>
                  <a:lnTo>
                    <a:pt x="760" y="787"/>
                  </a:lnTo>
                  <a:lnTo>
                    <a:pt x="791" y="747"/>
                  </a:lnTo>
                  <a:lnTo>
                    <a:pt x="822" y="705"/>
                  </a:lnTo>
                  <a:lnTo>
                    <a:pt x="852" y="662"/>
                  </a:lnTo>
                  <a:lnTo>
                    <a:pt x="883" y="620"/>
                  </a:lnTo>
                  <a:lnTo>
                    <a:pt x="912" y="578"/>
                  </a:lnTo>
                  <a:lnTo>
                    <a:pt x="941" y="534"/>
                  </a:lnTo>
                  <a:lnTo>
                    <a:pt x="968" y="490"/>
                  </a:lnTo>
                  <a:lnTo>
                    <a:pt x="996" y="445"/>
                  </a:lnTo>
                  <a:lnTo>
                    <a:pt x="1014" y="417"/>
                  </a:lnTo>
                  <a:lnTo>
                    <a:pt x="1029" y="388"/>
                  </a:lnTo>
                  <a:lnTo>
                    <a:pt x="1044" y="361"/>
                  </a:lnTo>
                  <a:lnTo>
                    <a:pt x="1058" y="334"/>
                  </a:lnTo>
                  <a:lnTo>
                    <a:pt x="1071" y="307"/>
                  </a:lnTo>
                  <a:lnTo>
                    <a:pt x="1083" y="282"/>
                  </a:lnTo>
                  <a:lnTo>
                    <a:pt x="1094" y="257"/>
                  </a:lnTo>
                  <a:lnTo>
                    <a:pt x="1104" y="232"/>
                  </a:lnTo>
                  <a:lnTo>
                    <a:pt x="1114" y="209"/>
                  </a:lnTo>
                  <a:lnTo>
                    <a:pt x="1121" y="186"/>
                  </a:lnTo>
                  <a:lnTo>
                    <a:pt x="1129" y="163"/>
                  </a:lnTo>
                  <a:lnTo>
                    <a:pt x="1135" y="142"/>
                  </a:lnTo>
                  <a:lnTo>
                    <a:pt x="1140" y="121"/>
                  </a:lnTo>
                  <a:lnTo>
                    <a:pt x="1144" y="100"/>
                  </a:lnTo>
                  <a:lnTo>
                    <a:pt x="1146" y="81"/>
                  </a:lnTo>
                  <a:lnTo>
                    <a:pt x="1148" y="63"/>
                  </a:lnTo>
                  <a:lnTo>
                    <a:pt x="1148" y="54"/>
                  </a:lnTo>
                  <a:lnTo>
                    <a:pt x="1148" y="48"/>
                  </a:lnTo>
                  <a:lnTo>
                    <a:pt x="1150" y="40"/>
                  </a:lnTo>
                  <a:lnTo>
                    <a:pt x="1150" y="35"/>
                  </a:lnTo>
                  <a:lnTo>
                    <a:pt x="1152" y="29"/>
                  </a:lnTo>
                  <a:lnTo>
                    <a:pt x="1154" y="23"/>
                  </a:lnTo>
                  <a:lnTo>
                    <a:pt x="1156" y="19"/>
                  </a:lnTo>
                  <a:lnTo>
                    <a:pt x="1158" y="15"/>
                  </a:lnTo>
                  <a:lnTo>
                    <a:pt x="1160" y="12"/>
                  </a:lnTo>
                  <a:lnTo>
                    <a:pt x="1162" y="10"/>
                  </a:lnTo>
                  <a:lnTo>
                    <a:pt x="1165" y="6"/>
                  </a:lnTo>
                  <a:lnTo>
                    <a:pt x="1167" y="4"/>
                  </a:lnTo>
                  <a:lnTo>
                    <a:pt x="1175" y="2"/>
                  </a:lnTo>
                  <a:lnTo>
                    <a:pt x="118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1394817" y="2812937"/>
              <a:ext cx="558403" cy="594179"/>
            </a:xfrm>
            <a:custGeom>
              <a:avLst/>
              <a:gdLst>
                <a:gd name="T0" fmla="*/ 1011030438 w 1875"/>
                <a:gd name="T1" fmla="*/ 2520156 h 2096"/>
                <a:gd name="T2" fmla="*/ 1038782023 w 1875"/>
                <a:gd name="T3" fmla="*/ 15751174 h 2096"/>
                <a:gd name="T4" fmla="*/ 1071578991 w 1875"/>
                <a:gd name="T5" fmla="*/ 37802339 h 2096"/>
                <a:gd name="T6" fmla="*/ 1110051914 w 1875"/>
                <a:gd name="T7" fmla="*/ 71194604 h 2096"/>
                <a:gd name="T8" fmla="*/ 1140325793 w 1875"/>
                <a:gd name="T9" fmla="*/ 107736481 h 2096"/>
                <a:gd name="T10" fmla="*/ 1162400630 w 1875"/>
                <a:gd name="T11" fmla="*/ 140498497 h 2096"/>
                <a:gd name="T12" fmla="*/ 1176906996 w 1875"/>
                <a:gd name="T13" fmla="*/ 170740358 h 2096"/>
                <a:gd name="T14" fmla="*/ 1182583745 w 1875"/>
                <a:gd name="T15" fmla="*/ 199722538 h 2096"/>
                <a:gd name="T16" fmla="*/ 1180691231 w 1875"/>
                <a:gd name="T17" fmla="*/ 232484603 h 2096"/>
                <a:gd name="T18" fmla="*/ 1168077379 w 1875"/>
                <a:gd name="T19" fmla="*/ 267136537 h 2096"/>
                <a:gd name="T20" fmla="*/ 1140325793 w 1875"/>
                <a:gd name="T21" fmla="*/ 309979174 h 2096"/>
                <a:gd name="T22" fmla="*/ 1099329782 w 1875"/>
                <a:gd name="T23" fmla="*/ 367942740 h 2096"/>
                <a:gd name="T24" fmla="*/ 1043827405 w 1875"/>
                <a:gd name="T25" fmla="*/ 480089344 h 2096"/>
                <a:gd name="T26" fmla="*/ 976972323 w 1875"/>
                <a:gd name="T27" fmla="*/ 602317262 h 2096"/>
                <a:gd name="T28" fmla="*/ 901917403 w 1875"/>
                <a:gd name="T29" fmla="*/ 718244395 h 2096"/>
                <a:gd name="T30" fmla="*/ 819924389 w 1875"/>
                <a:gd name="T31" fmla="*/ 827241301 h 2096"/>
                <a:gd name="T32" fmla="*/ 732255617 w 1875"/>
                <a:gd name="T33" fmla="*/ 928677145 h 2096"/>
                <a:gd name="T34" fmla="*/ 638279523 w 1875"/>
                <a:gd name="T35" fmla="*/ 1020663203 h 2096"/>
                <a:gd name="T36" fmla="*/ 536104385 w 1875"/>
                <a:gd name="T37" fmla="*/ 1104457764 h 2096"/>
                <a:gd name="T38" fmla="*/ 427622719 w 1875"/>
                <a:gd name="T39" fmla="*/ 1178172498 h 2096"/>
                <a:gd name="T40" fmla="*/ 321031879 w 1875"/>
                <a:gd name="T41" fmla="*/ 1238656220 h 2096"/>
                <a:gd name="T42" fmla="*/ 223902917 w 1875"/>
                <a:gd name="T43" fmla="*/ 1280868619 h 2096"/>
                <a:gd name="T44" fmla="*/ 134341582 w 1875"/>
                <a:gd name="T45" fmla="*/ 1307330644 h 2096"/>
                <a:gd name="T46" fmla="*/ 55502402 w 1875"/>
                <a:gd name="T47" fmla="*/ 1319931419 h 2096"/>
                <a:gd name="T48" fmla="*/ 23967357 w 1875"/>
                <a:gd name="T49" fmla="*/ 1319931419 h 2096"/>
                <a:gd name="T50" fmla="*/ 10722134 w 1875"/>
                <a:gd name="T51" fmla="*/ 1318671739 h 2096"/>
                <a:gd name="T52" fmla="*/ 2523089 w 1875"/>
                <a:gd name="T53" fmla="*/ 1313631429 h 2096"/>
                <a:gd name="T54" fmla="*/ 2523089 w 1875"/>
                <a:gd name="T55" fmla="*/ 1300400416 h 2096"/>
                <a:gd name="T56" fmla="*/ 14506373 w 1875"/>
                <a:gd name="T57" fmla="*/ 1289689558 h 2096"/>
                <a:gd name="T58" fmla="*/ 27751598 w 1875"/>
                <a:gd name="T59" fmla="*/ 1282129093 h 2096"/>
                <a:gd name="T60" fmla="*/ 89561311 w 1875"/>
                <a:gd name="T61" fmla="*/ 1245586448 h 2096"/>
                <a:gd name="T62" fmla="*/ 198674370 w 1875"/>
                <a:gd name="T63" fmla="*/ 1170612033 h 2096"/>
                <a:gd name="T64" fmla="*/ 313463409 w 1875"/>
                <a:gd name="T65" fmla="*/ 1076736851 h 2096"/>
                <a:gd name="T66" fmla="*/ 388518329 w 1875"/>
                <a:gd name="T67" fmla="*/ 1008692664 h 2096"/>
                <a:gd name="T68" fmla="*/ 449066187 w 1875"/>
                <a:gd name="T69" fmla="*/ 949468623 h 2096"/>
                <a:gd name="T70" fmla="*/ 526644195 w 1875"/>
                <a:gd name="T71" fmla="*/ 869453898 h 2096"/>
                <a:gd name="T72" fmla="*/ 640172037 w 1875"/>
                <a:gd name="T73" fmla="*/ 744076183 h 2096"/>
                <a:gd name="T74" fmla="*/ 736039852 w 1875"/>
                <a:gd name="T75" fmla="*/ 619328110 h 2096"/>
                <a:gd name="T76" fmla="*/ 814879007 w 1875"/>
                <a:gd name="T77" fmla="*/ 495840511 h 2096"/>
                <a:gd name="T78" fmla="*/ 862182539 w 1875"/>
                <a:gd name="T79" fmla="*/ 403855149 h 2096"/>
                <a:gd name="T80" fmla="*/ 899394315 w 1875"/>
                <a:gd name="T81" fmla="*/ 315649721 h 2096"/>
                <a:gd name="T82" fmla="*/ 927145901 w 1875"/>
                <a:gd name="T83" fmla="*/ 231224129 h 2096"/>
                <a:gd name="T84" fmla="*/ 944175355 w 1875"/>
                <a:gd name="T85" fmla="*/ 152469035 h 2096"/>
                <a:gd name="T86" fmla="*/ 950481884 w 1875"/>
                <a:gd name="T87" fmla="*/ 77494595 h 2096"/>
                <a:gd name="T88" fmla="*/ 955528060 w 1875"/>
                <a:gd name="T89" fmla="*/ 43472886 h 2096"/>
                <a:gd name="T90" fmla="*/ 963727104 w 1875"/>
                <a:gd name="T91" fmla="*/ 19531010 h 2096"/>
                <a:gd name="T92" fmla="*/ 976972323 w 1875"/>
                <a:gd name="T93" fmla="*/ 5040312 h 2096"/>
                <a:gd name="T94" fmla="*/ 994000983 w 1875"/>
                <a:gd name="T95" fmla="*/ 0 h 20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75"/>
                <a:gd name="T145" fmla="*/ 0 h 2096"/>
                <a:gd name="T146" fmla="*/ 1875 w 1875"/>
                <a:gd name="T147" fmla="*/ 2096 h 20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75" h="2096">
                  <a:moveTo>
                    <a:pt x="1576" y="0"/>
                  </a:moveTo>
                  <a:lnTo>
                    <a:pt x="1584" y="0"/>
                  </a:lnTo>
                  <a:lnTo>
                    <a:pt x="1593" y="2"/>
                  </a:lnTo>
                  <a:lnTo>
                    <a:pt x="1603" y="4"/>
                  </a:lnTo>
                  <a:lnTo>
                    <a:pt x="1612" y="8"/>
                  </a:lnTo>
                  <a:lnTo>
                    <a:pt x="1624" y="12"/>
                  </a:lnTo>
                  <a:lnTo>
                    <a:pt x="1636" y="17"/>
                  </a:lnTo>
                  <a:lnTo>
                    <a:pt x="1647" y="25"/>
                  </a:lnTo>
                  <a:lnTo>
                    <a:pt x="1659" y="31"/>
                  </a:lnTo>
                  <a:lnTo>
                    <a:pt x="1672" y="41"/>
                  </a:lnTo>
                  <a:lnTo>
                    <a:pt x="1685" y="50"/>
                  </a:lnTo>
                  <a:lnTo>
                    <a:pt x="1699" y="60"/>
                  </a:lnTo>
                  <a:lnTo>
                    <a:pt x="1714" y="73"/>
                  </a:lnTo>
                  <a:lnTo>
                    <a:pt x="1730" y="85"/>
                  </a:lnTo>
                  <a:lnTo>
                    <a:pt x="1745" y="98"/>
                  </a:lnTo>
                  <a:lnTo>
                    <a:pt x="1760" y="113"/>
                  </a:lnTo>
                  <a:lnTo>
                    <a:pt x="1776" y="129"/>
                  </a:lnTo>
                  <a:lnTo>
                    <a:pt x="1787" y="144"/>
                  </a:lnTo>
                  <a:lnTo>
                    <a:pt x="1799" y="158"/>
                  </a:lnTo>
                  <a:lnTo>
                    <a:pt x="1808" y="171"/>
                  </a:lnTo>
                  <a:lnTo>
                    <a:pt x="1818" y="184"/>
                  </a:lnTo>
                  <a:lnTo>
                    <a:pt x="1827" y="198"/>
                  </a:lnTo>
                  <a:lnTo>
                    <a:pt x="1835" y="209"/>
                  </a:lnTo>
                  <a:lnTo>
                    <a:pt x="1843" y="223"/>
                  </a:lnTo>
                  <a:lnTo>
                    <a:pt x="1851" y="234"/>
                  </a:lnTo>
                  <a:lnTo>
                    <a:pt x="1856" y="248"/>
                  </a:lnTo>
                  <a:lnTo>
                    <a:pt x="1860" y="259"/>
                  </a:lnTo>
                  <a:lnTo>
                    <a:pt x="1866" y="271"/>
                  </a:lnTo>
                  <a:lnTo>
                    <a:pt x="1870" y="282"/>
                  </a:lnTo>
                  <a:lnTo>
                    <a:pt x="1872" y="294"/>
                  </a:lnTo>
                  <a:lnTo>
                    <a:pt x="1874" y="305"/>
                  </a:lnTo>
                  <a:lnTo>
                    <a:pt x="1875" y="317"/>
                  </a:lnTo>
                  <a:lnTo>
                    <a:pt x="1875" y="327"/>
                  </a:lnTo>
                  <a:lnTo>
                    <a:pt x="1875" y="340"/>
                  </a:lnTo>
                  <a:lnTo>
                    <a:pt x="1874" y="353"/>
                  </a:lnTo>
                  <a:lnTo>
                    <a:pt x="1872" y="369"/>
                  </a:lnTo>
                  <a:lnTo>
                    <a:pt x="1868" y="382"/>
                  </a:lnTo>
                  <a:lnTo>
                    <a:pt x="1864" y="396"/>
                  </a:lnTo>
                  <a:lnTo>
                    <a:pt x="1858" y="409"/>
                  </a:lnTo>
                  <a:lnTo>
                    <a:pt x="1852" y="424"/>
                  </a:lnTo>
                  <a:lnTo>
                    <a:pt x="1847" y="438"/>
                  </a:lnTo>
                  <a:lnTo>
                    <a:pt x="1835" y="455"/>
                  </a:lnTo>
                  <a:lnTo>
                    <a:pt x="1822" y="472"/>
                  </a:lnTo>
                  <a:lnTo>
                    <a:pt x="1808" y="492"/>
                  </a:lnTo>
                  <a:lnTo>
                    <a:pt x="1793" y="513"/>
                  </a:lnTo>
                  <a:lnTo>
                    <a:pt x="1778" y="534"/>
                  </a:lnTo>
                  <a:lnTo>
                    <a:pt x="1760" y="559"/>
                  </a:lnTo>
                  <a:lnTo>
                    <a:pt x="1743" y="584"/>
                  </a:lnTo>
                  <a:lnTo>
                    <a:pt x="1724" y="611"/>
                  </a:lnTo>
                  <a:lnTo>
                    <a:pt x="1701" y="662"/>
                  </a:lnTo>
                  <a:lnTo>
                    <a:pt x="1678" y="712"/>
                  </a:lnTo>
                  <a:lnTo>
                    <a:pt x="1655" y="762"/>
                  </a:lnTo>
                  <a:lnTo>
                    <a:pt x="1630" y="812"/>
                  </a:lnTo>
                  <a:lnTo>
                    <a:pt x="1603" y="862"/>
                  </a:lnTo>
                  <a:lnTo>
                    <a:pt x="1576" y="910"/>
                  </a:lnTo>
                  <a:lnTo>
                    <a:pt x="1549" y="956"/>
                  </a:lnTo>
                  <a:lnTo>
                    <a:pt x="1520" y="1004"/>
                  </a:lnTo>
                  <a:lnTo>
                    <a:pt x="1492" y="1050"/>
                  </a:lnTo>
                  <a:lnTo>
                    <a:pt x="1461" y="1094"/>
                  </a:lnTo>
                  <a:lnTo>
                    <a:pt x="1430" y="1140"/>
                  </a:lnTo>
                  <a:lnTo>
                    <a:pt x="1399" y="1185"/>
                  </a:lnTo>
                  <a:lnTo>
                    <a:pt x="1367" y="1229"/>
                  </a:lnTo>
                  <a:lnTo>
                    <a:pt x="1334" y="1271"/>
                  </a:lnTo>
                  <a:lnTo>
                    <a:pt x="1300" y="1313"/>
                  </a:lnTo>
                  <a:lnTo>
                    <a:pt x="1267" y="1355"/>
                  </a:lnTo>
                  <a:lnTo>
                    <a:pt x="1232" y="1396"/>
                  </a:lnTo>
                  <a:lnTo>
                    <a:pt x="1198" y="1436"/>
                  </a:lnTo>
                  <a:lnTo>
                    <a:pt x="1161" y="1474"/>
                  </a:lnTo>
                  <a:lnTo>
                    <a:pt x="1125" y="1513"/>
                  </a:lnTo>
                  <a:lnTo>
                    <a:pt x="1088" y="1549"/>
                  </a:lnTo>
                  <a:lnTo>
                    <a:pt x="1050" y="1586"/>
                  </a:lnTo>
                  <a:lnTo>
                    <a:pt x="1012" y="1620"/>
                  </a:lnTo>
                  <a:lnTo>
                    <a:pt x="971" y="1655"/>
                  </a:lnTo>
                  <a:lnTo>
                    <a:pt x="931" y="1688"/>
                  </a:lnTo>
                  <a:lnTo>
                    <a:pt x="891" y="1720"/>
                  </a:lnTo>
                  <a:lnTo>
                    <a:pt x="850" y="1753"/>
                  </a:lnTo>
                  <a:lnTo>
                    <a:pt x="808" y="1784"/>
                  </a:lnTo>
                  <a:lnTo>
                    <a:pt x="764" y="1814"/>
                  </a:lnTo>
                  <a:lnTo>
                    <a:pt x="722" y="1843"/>
                  </a:lnTo>
                  <a:lnTo>
                    <a:pt x="678" y="1870"/>
                  </a:lnTo>
                  <a:lnTo>
                    <a:pt x="633" y="1899"/>
                  </a:lnTo>
                  <a:lnTo>
                    <a:pt x="591" y="1922"/>
                  </a:lnTo>
                  <a:lnTo>
                    <a:pt x="549" y="1945"/>
                  </a:lnTo>
                  <a:lnTo>
                    <a:pt x="509" y="1966"/>
                  </a:lnTo>
                  <a:lnTo>
                    <a:pt x="468" y="1985"/>
                  </a:lnTo>
                  <a:lnTo>
                    <a:pt x="430" y="2002"/>
                  </a:lnTo>
                  <a:lnTo>
                    <a:pt x="392" y="2018"/>
                  </a:lnTo>
                  <a:lnTo>
                    <a:pt x="355" y="2033"/>
                  </a:lnTo>
                  <a:lnTo>
                    <a:pt x="319" y="2047"/>
                  </a:lnTo>
                  <a:lnTo>
                    <a:pt x="282" y="2058"/>
                  </a:lnTo>
                  <a:lnTo>
                    <a:pt x="248" y="2068"/>
                  </a:lnTo>
                  <a:lnTo>
                    <a:pt x="213" y="2075"/>
                  </a:lnTo>
                  <a:lnTo>
                    <a:pt x="180" y="2083"/>
                  </a:lnTo>
                  <a:lnTo>
                    <a:pt x="150" y="2089"/>
                  </a:lnTo>
                  <a:lnTo>
                    <a:pt x="117" y="2093"/>
                  </a:lnTo>
                  <a:lnTo>
                    <a:pt x="88" y="2095"/>
                  </a:lnTo>
                  <a:lnTo>
                    <a:pt x="59" y="2096"/>
                  </a:lnTo>
                  <a:lnTo>
                    <a:pt x="52" y="2095"/>
                  </a:lnTo>
                  <a:lnTo>
                    <a:pt x="44" y="2095"/>
                  </a:lnTo>
                  <a:lnTo>
                    <a:pt x="38" y="2095"/>
                  </a:lnTo>
                  <a:lnTo>
                    <a:pt x="33" y="2095"/>
                  </a:lnTo>
                  <a:lnTo>
                    <a:pt x="27" y="2095"/>
                  </a:lnTo>
                  <a:lnTo>
                    <a:pt x="21" y="2093"/>
                  </a:lnTo>
                  <a:lnTo>
                    <a:pt x="17" y="2093"/>
                  </a:lnTo>
                  <a:lnTo>
                    <a:pt x="13" y="2091"/>
                  </a:lnTo>
                  <a:lnTo>
                    <a:pt x="10" y="2089"/>
                  </a:lnTo>
                  <a:lnTo>
                    <a:pt x="8" y="2089"/>
                  </a:lnTo>
                  <a:lnTo>
                    <a:pt x="4" y="2085"/>
                  </a:lnTo>
                  <a:lnTo>
                    <a:pt x="0" y="2081"/>
                  </a:lnTo>
                  <a:lnTo>
                    <a:pt x="0" y="2077"/>
                  </a:lnTo>
                  <a:lnTo>
                    <a:pt x="0" y="2071"/>
                  </a:lnTo>
                  <a:lnTo>
                    <a:pt x="4" y="2064"/>
                  </a:lnTo>
                  <a:lnTo>
                    <a:pt x="8" y="2058"/>
                  </a:lnTo>
                  <a:lnTo>
                    <a:pt x="13" y="2052"/>
                  </a:lnTo>
                  <a:lnTo>
                    <a:pt x="17" y="2050"/>
                  </a:lnTo>
                  <a:lnTo>
                    <a:pt x="23" y="2047"/>
                  </a:lnTo>
                  <a:lnTo>
                    <a:pt x="27" y="2045"/>
                  </a:lnTo>
                  <a:lnTo>
                    <a:pt x="33" y="2041"/>
                  </a:lnTo>
                  <a:lnTo>
                    <a:pt x="38" y="2037"/>
                  </a:lnTo>
                  <a:lnTo>
                    <a:pt x="44" y="2035"/>
                  </a:lnTo>
                  <a:lnTo>
                    <a:pt x="52" y="2031"/>
                  </a:lnTo>
                  <a:lnTo>
                    <a:pt x="59" y="2027"/>
                  </a:lnTo>
                  <a:lnTo>
                    <a:pt x="100" y="2004"/>
                  </a:lnTo>
                  <a:lnTo>
                    <a:pt x="142" y="1977"/>
                  </a:lnTo>
                  <a:lnTo>
                    <a:pt x="184" y="1951"/>
                  </a:lnTo>
                  <a:lnTo>
                    <a:pt x="227" y="1922"/>
                  </a:lnTo>
                  <a:lnTo>
                    <a:pt x="271" y="1891"/>
                  </a:lnTo>
                  <a:lnTo>
                    <a:pt x="315" y="1858"/>
                  </a:lnTo>
                  <a:lnTo>
                    <a:pt x="359" y="1824"/>
                  </a:lnTo>
                  <a:lnTo>
                    <a:pt x="405" y="1787"/>
                  </a:lnTo>
                  <a:lnTo>
                    <a:pt x="451" y="1749"/>
                  </a:lnTo>
                  <a:lnTo>
                    <a:pt x="497" y="1709"/>
                  </a:lnTo>
                  <a:lnTo>
                    <a:pt x="545" y="1668"/>
                  </a:lnTo>
                  <a:lnTo>
                    <a:pt x="568" y="1645"/>
                  </a:lnTo>
                  <a:lnTo>
                    <a:pt x="591" y="1624"/>
                  </a:lnTo>
                  <a:lnTo>
                    <a:pt x="616" y="1601"/>
                  </a:lnTo>
                  <a:lnTo>
                    <a:pt x="639" y="1578"/>
                  </a:lnTo>
                  <a:lnTo>
                    <a:pt x="664" y="1555"/>
                  </a:lnTo>
                  <a:lnTo>
                    <a:pt x="687" y="1530"/>
                  </a:lnTo>
                  <a:lnTo>
                    <a:pt x="712" y="1507"/>
                  </a:lnTo>
                  <a:lnTo>
                    <a:pt x="737" y="1482"/>
                  </a:lnTo>
                  <a:lnTo>
                    <a:pt x="760" y="1455"/>
                  </a:lnTo>
                  <a:lnTo>
                    <a:pt x="785" y="1430"/>
                  </a:lnTo>
                  <a:lnTo>
                    <a:pt x="835" y="1380"/>
                  </a:lnTo>
                  <a:lnTo>
                    <a:pt x="883" y="1330"/>
                  </a:lnTo>
                  <a:lnTo>
                    <a:pt x="927" y="1281"/>
                  </a:lnTo>
                  <a:lnTo>
                    <a:pt x="973" y="1231"/>
                  </a:lnTo>
                  <a:lnTo>
                    <a:pt x="1015" y="1181"/>
                  </a:lnTo>
                  <a:lnTo>
                    <a:pt x="1056" y="1131"/>
                  </a:lnTo>
                  <a:lnTo>
                    <a:pt x="1094" y="1081"/>
                  </a:lnTo>
                  <a:lnTo>
                    <a:pt x="1133" y="1033"/>
                  </a:lnTo>
                  <a:lnTo>
                    <a:pt x="1167" y="983"/>
                  </a:lnTo>
                  <a:lnTo>
                    <a:pt x="1202" y="933"/>
                  </a:lnTo>
                  <a:lnTo>
                    <a:pt x="1234" y="885"/>
                  </a:lnTo>
                  <a:lnTo>
                    <a:pt x="1263" y="835"/>
                  </a:lnTo>
                  <a:lnTo>
                    <a:pt x="1292" y="787"/>
                  </a:lnTo>
                  <a:lnTo>
                    <a:pt x="1319" y="739"/>
                  </a:lnTo>
                  <a:lnTo>
                    <a:pt x="1344" y="689"/>
                  </a:lnTo>
                  <a:lnTo>
                    <a:pt x="1355" y="664"/>
                  </a:lnTo>
                  <a:lnTo>
                    <a:pt x="1367" y="641"/>
                  </a:lnTo>
                  <a:lnTo>
                    <a:pt x="1382" y="605"/>
                  </a:lnTo>
                  <a:lnTo>
                    <a:pt x="1397" y="570"/>
                  </a:lnTo>
                  <a:lnTo>
                    <a:pt x="1413" y="536"/>
                  </a:lnTo>
                  <a:lnTo>
                    <a:pt x="1426" y="501"/>
                  </a:lnTo>
                  <a:lnTo>
                    <a:pt x="1440" y="467"/>
                  </a:lnTo>
                  <a:lnTo>
                    <a:pt x="1451" y="434"/>
                  </a:lnTo>
                  <a:lnTo>
                    <a:pt x="1461" y="399"/>
                  </a:lnTo>
                  <a:lnTo>
                    <a:pt x="1470" y="367"/>
                  </a:lnTo>
                  <a:lnTo>
                    <a:pt x="1478" y="336"/>
                  </a:lnTo>
                  <a:lnTo>
                    <a:pt x="1486" y="303"/>
                  </a:lnTo>
                  <a:lnTo>
                    <a:pt x="1492" y="273"/>
                  </a:lnTo>
                  <a:lnTo>
                    <a:pt x="1497" y="242"/>
                  </a:lnTo>
                  <a:lnTo>
                    <a:pt x="1501" y="211"/>
                  </a:lnTo>
                  <a:lnTo>
                    <a:pt x="1505" y="183"/>
                  </a:lnTo>
                  <a:lnTo>
                    <a:pt x="1505" y="152"/>
                  </a:lnTo>
                  <a:lnTo>
                    <a:pt x="1507" y="123"/>
                  </a:lnTo>
                  <a:lnTo>
                    <a:pt x="1507" y="108"/>
                  </a:lnTo>
                  <a:lnTo>
                    <a:pt x="1509" y="94"/>
                  </a:lnTo>
                  <a:lnTo>
                    <a:pt x="1511" y="83"/>
                  </a:lnTo>
                  <a:lnTo>
                    <a:pt x="1515" y="69"/>
                  </a:lnTo>
                  <a:lnTo>
                    <a:pt x="1517" y="60"/>
                  </a:lnTo>
                  <a:lnTo>
                    <a:pt x="1520" y="48"/>
                  </a:lnTo>
                  <a:lnTo>
                    <a:pt x="1524" y="41"/>
                  </a:lnTo>
                  <a:lnTo>
                    <a:pt x="1528" y="31"/>
                  </a:lnTo>
                  <a:lnTo>
                    <a:pt x="1534" y="23"/>
                  </a:lnTo>
                  <a:lnTo>
                    <a:pt x="1538" y="17"/>
                  </a:lnTo>
                  <a:lnTo>
                    <a:pt x="1543" y="12"/>
                  </a:lnTo>
                  <a:lnTo>
                    <a:pt x="1549" y="8"/>
                  </a:lnTo>
                  <a:lnTo>
                    <a:pt x="1555" y="4"/>
                  </a:lnTo>
                  <a:lnTo>
                    <a:pt x="1563" y="2"/>
                  </a:lnTo>
                  <a:lnTo>
                    <a:pt x="1568" y="0"/>
                  </a:lnTo>
                  <a:lnTo>
                    <a:pt x="157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2051" name="Picture 3" descr="C:\Users\Meishing\Dropbox\meizhouhuayu\pics\310.41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2743200"/>
            <a:ext cx="226695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4582" name="AutoShape 6" descr="England, United Kingdom, Landscape, Scenic, Farm, Rural"/>
          <p:cNvSpPr>
            <a:spLocks noChangeAspect="1" noChangeArrowheads="1"/>
          </p:cNvSpPr>
          <p:nvPr/>
        </p:nvSpPr>
        <p:spPr bwMode="auto">
          <a:xfrm>
            <a:off x="63500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3" descr="C:\Users\Meishing\Dropbox\meizhouhuayu\pics\310.26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25000" r="50000" b="51541"/>
          <a:stretch>
            <a:fillRect/>
          </a:stretch>
        </p:blipFill>
        <p:spPr bwMode="auto">
          <a:xfrm>
            <a:off x="1773437" y="4495800"/>
            <a:ext cx="2286000" cy="1576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" name="TextBox 28"/>
          <p:cNvSpPr txBox="1"/>
          <p:nvPr/>
        </p:nvSpPr>
        <p:spPr>
          <a:xfrm>
            <a:off x="4724400" y="4746486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smtClean="0">
                <a:latin typeface="Adobe Kaiti Std R" pitchFamily="18" charset="-128"/>
                <a:ea typeface="Adobe Kaiti Std R" pitchFamily="18" charset="-128"/>
              </a:rPr>
              <a:t>市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场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4584" name="Picture 8" descr="http://s0.geograph.org.uk/geophotos/01/37/46/1374656_585cb94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8472" y="990600"/>
            <a:ext cx="2376404" cy="178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6705600" y="3048000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赛马场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6200" y="3048000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棒球场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81200" y="1219200"/>
            <a:ext cx="634603" cy="1026205"/>
            <a:chOff x="763786" y="2071348"/>
            <a:chExt cx="634603" cy="1026205"/>
          </a:xfrm>
        </p:grpSpPr>
        <p:sp>
          <p:nvSpPr>
            <p:cNvPr id="3" name="Freeform 24"/>
            <p:cNvSpPr>
              <a:spLocks/>
            </p:cNvSpPr>
            <p:nvPr/>
          </p:nvSpPr>
          <p:spPr bwMode="auto">
            <a:xfrm>
              <a:off x="854274" y="2447812"/>
              <a:ext cx="530423" cy="151379"/>
            </a:xfrm>
            <a:custGeom>
              <a:avLst/>
              <a:gdLst>
                <a:gd name="T0" fmla="*/ 932243375 w 1781"/>
                <a:gd name="T1" fmla="*/ 1251025 h 536"/>
                <a:gd name="T2" fmla="*/ 967565206 w 1781"/>
                <a:gd name="T3" fmla="*/ 8754805 h 536"/>
                <a:gd name="T4" fmla="*/ 1006040785 w 1781"/>
                <a:gd name="T5" fmla="*/ 21887407 h 536"/>
                <a:gd name="T6" fmla="*/ 1048300705 w 1781"/>
                <a:gd name="T7" fmla="*/ 40647253 h 536"/>
                <a:gd name="T8" fmla="*/ 1081099377 w 1781"/>
                <a:gd name="T9" fmla="*/ 57531357 h 536"/>
                <a:gd name="T10" fmla="*/ 1103175621 w 1781"/>
                <a:gd name="T11" fmla="*/ 75666474 h 536"/>
                <a:gd name="T12" fmla="*/ 1116421208 w 1781"/>
                <a:gd name="T13" fmla="*/ 93801592 h 536"/>
                <a:gd name="T14" fmla="*/ 1122728706 w 1781"/>
                <a:gd name="T15" fmla="*/ 113812480 h 536"/>
                <a:gd name="T16" fmla="*/ 1121466730 w 1781"/>
                <a:gd name="T17" fmla="*/ 131947597 h 536"/>
                <a:gd name="T18" fmla="*/ 1110113710 w 1781"/>
                <a:gd name="T19" fmla="*/ 146330430 h 536"/>
                <a:gd name="T20" fmla="*/ 1093083783 w 1781"/>
                <a:gd name="T21" fmla="*/ 159463029 h 536"/>
                <a:gd name="T22" fmla="*/ 1067853790 w 1781"/>
                <a:gd name="T23" fmla="*/ 170719091 h 536"/>
                <a:gd name="T24" fmla="*/ 1045146956 w 1781"/>
                <a:gd name="T25" fmla="*/ 180099406 h 536"/>
                <a:gd name="T26" fmla="*/ 1020547555 w 1781"/>
                <a:gd name="T27" fmla="*/ 189479721 h 536"/>
                <a:gd name="T28" fmla="*/ 990272040 w 1781"/>
                <a:gd name="T29" fmla="*/ 199484757 h 536"/>
                <a:gd name="T30" fmla="*/ 954319619 w 1781"/>
                <a:gd name="T31" fmla="*/ 210116146 h 536"/>
                <a:gd name="T32" fmla="*/ 911428314 w 1781"/>
                <a:gd name="T33" fmla="*/ 220746695 h 536"/>
                <a:gd name="T34" fmla="*/ 864753463 w 1781"/>
                <a:gd name="T35" fmla="*/ 233253782 h 536"/>
                <a:gd name="T36" fmla="*/ 812401507 w 1781"/>
                <a:gd name="T37" fmla="*/ 246385590 h 536"/>
                <a:gd name="T38" fmla="*/ 754372842 w 1781"/>
                <a:gd name="T39" fmla="*/ 258267164 h 536"/>
                <a:gd name="T40" fmla="*/ 669853003 w 1781"/>
                <a:gd name="T41" fmla="*/ 275151256 h 536"/>
                <a:gd name="T42" fmla="*/ 584701778 w 1781"/>
                <a:gd name="T43" fmla="*/ 292036139 h 536"/>
                <a:gd name="T44" fmla="*/ 508382004 w 1781"/>
                <a:gd name="T45" fmla="*/ 305167947 h 536"/>
                <a:gd name="T46" fmla="*/ 440892092 w 1781"/>
                <a:gd name="T47" fmla="*/ 315799287 h 536"/>
                <a:gd name="T48" fmla="*/ 380340170 w 1781"/>
                <a:gd name="T49" fmla="*/ 323928577 h 536"/>
                <a:gd name="T50" fmla="*/ 329249594 w 1781"/>
                <a:gd name="T51" fmla="*/ 330182120 h 536"/>
                <a:gd name="T52" fmla="*/ 285728493 w 1781"/>
                <a:gd name="T53" fmla="*/ 333933613 h 536"/>
                <a:gd name="T54" fmla="*/ 250406662 w 1781"/>
                <a:gd name="T55" fmla="*/ 335184638 h 536"/>
                <a:gd name="T56" fmla="*/ 194900312 w 1781"/>
                <a:gd name="T57" fmla="*/ 333933613 h 536"/>
                <a:gd name="T58" fmla="*/ 138133623 w 1781"/>
                <a:gd name="T59" fmla="*/ 328931095 h 536"/>
                <a:gd name="T60" fmla="*/ 93350520 w 1781"/>
                <a:gd name="T61" fmla="*/ 320801805 h 536"/>
                <a:gd name="T62" fmla="*/ 58028690 w 1781"/>
                <a:gd name="T63" fmla="*/ 307669206 h 536"/>
                <a:gd name="T64" fmla="*/ 34060661 w 1781"/>
                <a:gd name="T65" fmla="*/ 289534089 h 536"/>
                <a:gd name="T66" fmla="*/ 15768751 w 1781"/>
                <a:gd name="T67" fmla="*/ 271399763 h 536"/>
                <a:gd name="T68" fmla="*/ 5046318 w 1781"/>
                <a:gd name="T69" fmla="*/ 254514880 h 536"/>
                <a:gd name="T70" fmla="*/ 0 w 1781"/>
                <a:gd name="T71" fmla="*/ 238881812 h 536"/>
                <a:gd name="T72" fmla="*/ 2523159 w 1781"/>
                <a:gd name="T73" fmla="*/ 225749214 h 536"/>
                <a:gd name="T74" fmla="*/ 15768751 w 1781"/>
                <a:gd name="T75" fmla="*/ 216368899 h 536"/>
                <a:gd name="T76" fmla="*/ 40998750 w 1781"/>
                <a:gd name="T77" fmla="*/ 208865121 h 536"/>
                <a:gd name="T78" fmla="*/ 77581775 w 1781"/>
                <a:gd name="T79" fmla="*/ 205112788 h 536"/>
                <a:gd name="T80" fmla="*/ 170932295 w 1781"/>
                <a:gd name="T81" fmla="*/ 191980980 h 536"/>
                <a:gd name="T82" fmla="*/ 285728493 w 1781"/>
                <a:gd name="T83" fmla="*/ 170719091 h 536"/>
                <a:gd name="T84" fmla="*/ 406831344 w 1781"/>
                <a:gd name="T85" fmla="*/ 145080196 h 536"/>
                <a:gd name="T86" fmla="*/ 532980612 w 1781"/>
                <a:gd name="T87" fmla="*/ 115063505 h 536"/>
                <a:gd name="T88" fmla="*/ 629484856 w 1781"/>
                <a:gd name="T89" fmla="*/ 92551357 h 536"/>
                <a:gd name="T90" fmla="*/ 708328582 w 1781"/>
                <a:gd name="T91" fmla="*/ 70663956 h 536"/>
                <a:gd name="T92" fmla="*/ 778340858 w 1781"/>
                <a:gd name="T93" fmla="*/ 48151821 h 536"/>
                <a:gd name="T94" fmla="*/ 842677220 w 1781"/>
                <a:gd name="T95" fmla="*/ 25013388 h 536"/>
                <a:gd name="T96" fmla="*/ 881152799 w 1781"/>
                <a:gd name="T97" fmla="*/ 7503780 h 536"/>
                <a:gd name="T98" fmla="*/ 904490225 w 1781"/>
                <a:gd name="T99" fmla="*/ 0 h 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1"/>
                <a:gd name="T151" fmla="*/ 0 h 536"/>
                <a:gd name="T152" fmla="*/ 1781 w 1781"/>
                <a:gd name="T153" fmla="*/ 536 h 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1" h="536">
                  <a:moveTo>
                    <a:pt x="1442" y="0"/>
                  </a:moveTo>
                  <a:lnTo>
                    <a:pt x="1453" y="0"/>
                  </a:lnTo>
                  <a:lnTo>
                    <a:pt x="1465" y="0"/>
                  </a:lnTo>
                  <a:lnTo>
                    <a:pt x="1478" y="2"/>
                  </a:lnTo>
                  <a:lnTo>
                    <a:pt x="1492" y="4"/>
                  </a:lnTo>
                  <a:lnTo>
                    <a:pt x="1505" y="6"/>
                  </a:lnTo>
                  <a:lnTo>
                    <a:pt x="1518" y="10"/>
                  </a:lnTo>
                  <a:lnTo>
                    <a:pt x="1534" y="14"/>
                  </a:lnTo>
                  <a:lnTo>
                    <a:pt x="1547" y="17"/>
                  </a:lnTo>
                  <a:lnTo>
                    <a:pt x="1563" y="23"/>
                  </a:lnTo>
                  <a:lnTo>
                    <a:pt x="1578" y="29"/>
                  </a:lnTo>
                  <a:lnTo>
                    <a:pt x="1595" y="35"/>
                  </a:lnTo>
                  <a:lnTo>
                    <a:pt x="1611" y="40"/>
                  </a:lnTo>
                  <a:lnTo>
                    <a:pt x="1628" y="48"/>
                  </a:lnTo>
                  <a:lnTo>
                    <a:pt x="1645" y="56"/>
                  </a:lnTo>
                  <a:lnTo>
                    <a:pt x="1662" y="65"/>
                  </a:lnTo>
                  <a:lnTo>
                    <a:pt x="1682" y="73"/>
                  </a:lnTo>
                  <a:lnTo>
                    <a:pt x="1693" y="79"/>
                  </a:lnTo>
                  <a:lnTo>
                    <a:pt x="1705" y="87"/>
                  </a:lnTo>
                  <a:lnTo>
                    <a:pt x="1714" y="92"/>
                  </a:lnTo>
                  <a:lnTo>
                    <a:pt x="1724" y="98"/>
                  </a:lnTo>
                  <a:lnTo>
                    <a:pt x="1733" y="106"/>
                  </a:lnTo>
                  <a:lnTo>
                    <a:pt x="1741" y="113"/>
                  </a:lnTo>
                  <a:lnTo>
                    <a:pt x="1749" y="121"/>
                  </a:lnTo>
                  <a:lnTo>
                    <a:pt x="1755" y="127"/>
                  </a:lnTo>
                  <a:lnTo>
                    <a:pt x="1760" y="134"/>
                  </a:lnTo>
                  <a:lnTo>
                    <a:pt x="1766" y="142"/>
                  </a:lnTo>
                  <a:lnTo>
                    <a:pt x="1770" y="150"/>
                  </a:lnTo>
                  <a:lnTo>
                    <a:pt x="1774" y="159"/>
                  </a:lnTo>
                  <a:lnTo>
                    <a:pt x="1778" y="167"/>
                  </a:lnTo>
                  <a:lnTo>
                    <a:pt x="1780" y="175"/>
                  </a:lnTo>
                  <a:lnTo>
                    <a:pt x="1780" y="182"/>
                  </a:lnTo>
                  <a:lnTo>
                    <a:pt x="1781" y="190"/>
                  </a:lnTo>
                  <a:lnTo>
                    <a:pt x="1780" y="198"/>
                  </a:lnTo>
                  <a:lnTo>
                    <a:pt x="1780" y="204"/>
                  </a:lnTo>
                  <a:lnTo>
                    <a:pt x="1778" y="211"/>
                  </a:lnTo>
                  <a:lnTo>
                    <a:pt x="1774" y="217"/>
                  </a:lnTo>
                  <a:lnTo>
                    <a:pt x="1770" y="223"/>
                  </a:lnTo>
                  <a:lnTo>
                    <a:pt x="1766" y="229"/>
                  </a:lnTo>
                  <a:lnTo>
                    <a:pt x="1760" y="234"/>
                  </a:lnTo>
                  <a:lnTo>
                    <a:pt x="1755" y="240"/>
                  </a:lnTo>
                  <a:lnTo>
                    <a:pt x="1749" y="246"/>
                  </a:lnTo>
                  <a:lnTo>
                    <a:pt x="1741" y="252"/>
                  </a:lnTo>
                  <a:lnTo>
                    <a:pt x="1733" y="255"/>
                  </a:lnTo>
                  <a:lnTo>
                    <a:pt x="1724" y="261"/>
                  </a:lnTo>
                  <a:lnTo>
                    <a:pt x="1714" y="265"/>
                  </a:lnTo>
                  <a:lnTo>
                    <a:pt x="1705" y="269"/>
                  </a:lnTo>
                  <a:lnTo>
                    <a:pt x="1693" y="273"/>
                  </a:lnTo>
                  <a:lnTo>
                    <a:pt x="1682" y="277"/>
                  </a:lnTo>
                  <a:lnTo>
                    <a:pt x="1674" y="280"/>
                  </a:lnTo>
                  <a:lnTo>
                    <a:pt x="1666" y="284"/>
                  </a:lnTo>
                  <a:lnTo>
                    <a:pt x="1657" y="288"/>
                  </a:lnTo>
                  <a:lnTo>
                    <a:pt x="1649" y="292"/>
                  </a:lnTo>
                  <a:lnTo>
                    <a:pt x="1639" y="296"/>
                  </a:lnTo>
                  <a:lnTo>
                    <a:pt x="1628" y="300"/>
                  </a:lnTo>
                  <a:lnTo>
                    <a:pt x="1618" y="303"/>
                  </a:lnTo>
                  <a:lnTo>
                    <a:pt x="1607" y="307"/>
                  </a:lnTo>
                  <a:lnTo>
                    <a:pt x="1595" y="311"/>
                  </a:lnTo>
                  <a:lnTo>
                    <a:pt x="1582" y="315"/>
                  </a:lnTo>
                  <a:lnTo>
                    <a:pt x="1570" y="319"/>
                  </a:lnTo>
                  <a:lnTo>
                    <a:pt x="1557" y="323"/>
                  </a:lnTo>
                  <a:lnTo>
                    <a:pt x="1541" y="328"/>
                  </a:lnTo>
                  <a:lnTo>
                    <a:pt x="1528" y="332"/>
                  </a:lnTo>
                  <a:lnTo>
                    <a:pt x="1513" y="336"/>
                  </a:lnTo>
                  <a:lnTo>
                    <a:pt x="1497" y="340"/>
                  </a:lnTo>
                  <a:lnTo>
                    <a:pt x="1480" y="346"/>
                  </a:lnTo>
                  <a:lnTo>
                    <a:pt x="1463" y="349"/>
                  </a:lnTo>
                  <a:lnTo>
                    <a:pt x="1445" y="353"/>
                  </a:lnTo>
                  <a:lnTo>
                    <a:pt x="1428" y="359"/>
                  </a:lnTo>
                  <a:lnTo>
                    <a:pt x="1409" y="363"/>
                  </a:lnTo>
                  <a:lnTo>
                    <a:pt x="1392" y="369"/>
                  </a:lnTo>
                  <a:lnTo>
                    <a:pt x="1371" y="373"/>
                  </a:lnTo>
                  <a:lnTo>
                    <a:pt x="1351" y="378"/>
                  </a:lnTo>
                  <a:lnTo>
                    <a:pt x="1330" y="382"/>
                  </a:lnTo>
                  <a:lnTo>
                    <a:pt x="1309" y="388"/>
                  </a:lnTo>
                  <a:lnTo>
                    <a:pt x="1288" y="394"/>
                  </a:lnTo>
                  <a:lnTo>
                    <a:pt x="1265" y="397"/>
                  </a:lnTo>
                  <a:lnTo>
                    <a:pt x="1242" y="403"/>
                  </a:lnTo>
                  <a:lnTo>
                    <a:pt x="1219" y="409"/>
                  </a:lnTo>
                  <a:lnTo>
                    <a:pt x="1196" y="413"/>
                  </a:lnTo>
                  <a:lnTo>
                    <a:pt x="1171" y="419"/>
                  </a:lnTo>
                  <a:lnTo>
                    <a:pt x="1135" y="426"/>
                  </a:lnTo>
                  <a:lnTo>
                    <a:pt x="1096" y="434"/>
                  </a:lnTo>
                  <a:lnTo>
                    <a:pt x="1062" y="440"/>
                  </a:lnTo>
                  <a:lnTo>
                    <a:pt x="1027" y="447"/>
                  </a:lnTo>
                  <a:lnTo>
                    <a:pt x="992" y="453"/>
                  </a:lnTo>
                  <a:lnTo>
                    <a:pt x="960" y="461"/>
                  </a:lnTo>
                  <a:lnTo>
                    <a:pt x="927" y="467"/>
                  </a:lnTo>
                  <a:lnTo>
                    <a:pt x="895" y="472"/>
                  </a:lnTo>
                  <a:lnTo>
                    <a:pt x="864" y="476"/>
                  </a:lnTo>
                  <a:lnTo>
                    <a:pt x="835" y="482"/>
                  </a:lnTo>
                  <a:lnTo>
                    <a:pt x="806" y="488"/>
                  </a:lnTo>
                  <a:lnTo>
                    <a:pt x="777" y="492"/>
                  </a:lnTo>
                  <a:lnTo>
                    <a:pt x="751" y="495"/>
                  </a:lnTo>
                  <a:lnTo>
                    <a:pt x="724" y="501"/>
                  </a:lnTo>
                  <a:lnTo>
                    <a:pt x="699" y="505"/>
                  </a:lnTo>
                  <a:lnTo>
                    <a:pt x="674" y="509"/>
                  </a:lnTo>
                  <a:lnTo>
                    <a:pt x="649" y="511"/>
                  </a:lnTo>
                  <a:lnTo>
                    <a:pt x="626" y="515"/>
                  </a:lnTo>
                  <a:lnTo>
                    <a:pt x="603" y="518"/>
                  </a:lnTo>
                  <a:lnTo>
                    <a:pt x="582" y="520"/>
                  </a:lnTo>
                  <a:lnTo>
                    <a:pt x="561" y="522"/>
                  </a:lnTo>
                  <a:lnTo>
                    <a:pt x="541" y="524"/>
                  </a:lnTo>
                  <a:lnTo>
                    <a:pt x="522" y="528"/>
                  </a:lnTo>
                  <a:lnTo>
                    <a:pt x="503" y="530"/>
                  </a:lnTo>
                  <a:lnTo>
                    <a:pt x="486" y="530"/>
                  </a:lnTo>
                  <a:lnTo>
                    <a:pt x="468" y="532"/>
                  </a:lnTo>
                  <a:lnTo>
                    <a:pt x="453" y="534"/>
                  </a:lnTo>
                  <a:lnTo>
                    <a:pt x="438" y="534"/>
                  </a:lnTo>
                  <a:lnTo>
                    <a:pt x="424" y="536"/>
                  </a:lnTo>
                  <a:lnTo>
                    <a:pt x="411" y="536"/>
                  </a:lnTo>
                  <a:lnTo>
                    <a:pt x="397" y="536"/>
                  </a:lnTo>
                  <a:lnTo>
                    <a:pt x="386" y="536"/>
                  </a:lnTo>
                  <a:lnTo>
                    <a:pt x="359" y="536"/>
                  </a:lnTo>
                  <a:lnTo>
                    <a:pt x="332" y="536"/>
                  </a:lnTo>
                  <a:lnTo>
                    <a:pt x="309" y="534"/>
                  </a:lnTo>
                  <a:lnTo>
                    <a:pt x="284" y="532"/>
                  </a:lnTo>
                  <a:lnTo>
                    <a:pt x="261" y="530"/>
                  </a:lnTo>
                  <a:lnTo>
                    <a:pt x="240" y="528"/>
                  </a:lnTo>
                  <a:lnTo>
                    <a:pt x="219" y="526"/>
                  </a:lnTo>
                  <a:lnTo>
                    <a:pt x="200" y="522"/>
                  </a:lnTo>
                  <a:lnTo>
                    <a:pt x="182" y="520"/>
                  </a:lnTo>
                  <a:lnTo>
                    <a:pt x="165" y="517"/>
                  </a:lnTo>
                  <a:lnTo>
                    <a:pt x="148" y="513"/>
                  </a:lnTo>
                  <a:lnTo>
                    <a:pt x="132" y="507"/>
                  </a:lnTo>
                  <a:lnTo>
                    <a:pt x="117" y="503"/>
                  </a:lnTo>
                  <a:lnTo>
                    <a:pt x="104" y="497"/>
                  </a:lnTo>
                  <a:lnTo>
                    <a:pt x="92" y="492"/>
                  </a:lnTo>
                  <a:lnTo>
                    <a:pt x="81" y="488"/>
                  </a:lnTo>
                  <a:lnTo>
                    <a:pt x="71" y="478"/>
                  </a:lnTo>
                  <a:lnTo>
                    <a:pt x="61" y="470"/>
                  </a:lnTo>
                  <a:lnTo>
                    <a:pt x="54" y="463"/>
                  </a:lnTo>
                  <a:lnTo>
                    <a:pt x="46" y="455"/>
                  </a:lnTo>
                  <a:lnTo>
                    <a:pt x="38" y="447"/>
                  </a:lnTo>
                  <a:lnTo>
                    <a:pt x="33" y="440"/>
                  </a:lnTo>
                  <a:lnTo>
                    <a:pt x="25" y="434"/>
                  </a:lnTo>
                  <a:lnTo>
                    <a:pt x="21" y="426"/>
                  </a:lnTo>
                  <a:lnTo>
                    <a:pt x="15" y="421"/>
                  </a:lnTo>
                  <a:lnTo>
                    <a:pt x="12" y="413"/>
                  </a:lnTo>
                  <a:lnTo>
                    <a:pt x="8" y="407"/>
                  </a:lnTo>
                  <a:lnTo>
                    <a:pt x="4" y="399"/>
                  </a:lnTo>
                  <a:lnTo>
                    <a:pt x="2" y="394"/>
                  </a:lnTo>
                  <a:lnTo>
                    <a:pt x="0" y="388"/>
                  </a:lnTo>
                  <a:lnTo>
                    <a:pt x="0" y="382"/>
                  </a:lnTo>
                  <a:lnTo>
                    <a:pt x="0" y="376"/>
                  </a:lnTo>
                  <a:lnTo>
                    <a:pt x="0" y="371"/>
                  </a:lnTo>
                  <a:lnTo>
                    <a:pt x="2" y="365"/>
                  </a:lnTo>
                  <a:lnTo>
                    <a:pt x="4" y="361"/>
                  </a:lnTo>
                  <a:lnTo>
                    <a:pt x="8" y="355"/>
                  </a:lnTo>
                  <a:lnTo>
                    <a:pt x="13" y="351"/>
                  </a:lnTo>
                  <a:lnTo>
                    <a:pt x="19" y="348"/>
                  </a:lnTo>
                  <a:lnTo>
                    <a:pt x="25" y="346"/>
                  </a:lnTo>
                  <a:lnTo>
                    <a:pt x="35" y="342"/>
                  </a:lnTo>
                  <a:lnTo>
                    <a:pt x="44" y="340"/>
                  </a:lnTo>
                  <a:lnTo>
                    <a:pt x="54" y="336"/>
                  </a:lnTo>
                  <a:lnTo>
                    <a:pt x="65" y="334"/>
                  </a:lnTo>
                  <a:lnTo>
                    <a:pt x="79" y="332"/>
                  </a:lnTo>
                  <a:lnTo>
                    <a:pt x="92" y="330"/>
                  </a:lnTo>
                  <a:lnTo>
                    <a:pt x="107" y="328"/>
                  </a:lnTo>
                  <a:lnTo>
                    <a:pt x="123" y="328"/>
                  </a:lnTo>
                  <a:lnTo>
                    <a:pt x="140" y="326"/>
                  </a:lnTo>
                  <a:lnTo>
                    <a:pt x="182" y="321"/>
                  </a:lnTo>
                  <a:lnTo>
                    <a:pt x="227" y="313"/>
                  </a:lnTo>
                  <a:lnTo>
                    <a:pt x="271" y="307"/>
                  </a:lnTo>
                  <a:lnTo>
                    <a:pt x="315" y="300"/>
                  </a:lnTo>
                  <a:lnTo>
                    <a:pt x="361" y="290"/>
                  </a:lnTo>
                  <a:lnTo>
                    <a:pt x="407" y="282"/>
                  </a:lnTo>
                  <a:lnTo>
                    <a:pt x="453" y="273"/>
                  </a:lnTo>
                  <a:lnTo>
                    <a:pt x="501" y="263"/>
                  </a:lnTo>
                  <a:lnTo>
                    <a:pt x="547" y="254"/>
                  </a:lnTo>
                  <a:lnTo>
                    <a:pt x="595" y="244"/>
                  </a:lnTo>
                  <a:lnTo>
                    <a:pt x="645" y="232"/>
                  </a:lnTo>
                  <a:lnTo>
                    <a:pt x="693" y="221"/>
                  </a:lnTo>
                  <a:lnTo>
                    <a:pt x="743" y="209"/>
                  </a:lnTo>
                  <a:lnTo>
                    <a:pt x="793" y="198"/>
                  </a:lnTo>
                  <a:lnTo>
                    <a:pt x="845" y="184"/>
                  </a:lnTo>
                  <a:lnTo>
                    <a:pt x="896" y="173"/>
                  </a:lnTo>
                  <a:lnTo>
                    <a:pt x="931" y="163"/>
                  </a:lnTo>
                  <a:lnTo>
                    <a:pt x="964" y="156"/>
                  </a:lnTo>
                  <a:lnTo>
                    <a:pt x="998" y="148"/>
                  </a:lnTo>
                  <a:lnTo>
                    <a:pt x="1029" y="138"/>
                  </a:lnTo>
                  <a:lnTo>
                    <a:pt x="1062" y="131"/>
                  </a:lnTo>
                  <a:lnTo>
                    <a:pt x="1092" y="121"/>
                  </a:lnTo>
                  <a:lnTo>
                    <a:pt x="1123" y="113"/>
                  </a:lnTo>
                  <a:lnTo>
                    <a:pt x="1152" y="104"/>
                  </a:lnTo>
                  <a:lnTo>
                    <a:pt x="1181" y="94"/>
                  </a:lnTo>
                  <a:lnTo>
                    <a:pt x="1207" y="87"/>
                  </a:lnTo>
                  <a:lnTo>
                    <a:pt x="1234" y="77"/>
                  </a:lnTo>
                  <a:lnTo>
                    <a:pt x="1261" y="67"/>
                  </a:lnTo>
                  <a:lnTo>
                    <a:pt x="1286" y="58"/>
                  </a:lnTo>
                  <a:lnTo>
                    <a:pt x="1311" y="50"/>
                  </a:lnTo>
                  <a:lnTo>
                    <a:pt x="1336" y="40"/>
                  </a:lnTo>
                  <a:lnTo>
                    <a:pt x="1359" y="31"/>
                  </a:lnTo>
                  <a:lnTo>
                    <a:pt x="1373" y="23"/>
                  </a:lnTo>
                  <a:lnTo>
                    <a:pt x="1386" y="17"/>
                  </a:lnTo>
                  <a:lnTo>
                    <a:pt x="1397" y="12"/>
                  </a:lnTo>
                  <a:lnTo>
                    <a:pt x="1409" y="8"/>
                  </a:lnTo>
                  <a:lnTo>
                    <a:pt x="1419" y="4"/>
                  </a:lnTo>
                  <a:lnTo>
                    <a:pt x="1426" y="2"/>
                  </a:lnTo>
                  <a:lnTo>
                    <a:pt x="1434" y="0"/>
                  </a:lnTo>
                  <a:lnTo>
                    <a:pt x="144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1028700" y="2071348"/>
              <a:ext cx="202406" cy="824933"/>
            </a:xfrm>
            <a:custGeom>
              <a:avLst/>
              <a:gdLst>
                <a:gd name="T0" fmla="*/ 100806239 w 680"/>
                <a:gd name="T1" fmla="*/ 1259681 h 2910"/>
                <a:gd name="T2" fmla="*/ 126007817 w 680"/>
                <a:gd name="T3" fmla="*/ 3150393 h 2910"/>
                <a:gd name="T4" fmla="*/ 151209370 w 680"/>
                <a:gd name="T5" fmla="*/ 8190705 h 2910"/>
                <a:gd name="T6" fmla="*/ 179561316 w 680"/>
                <a:gd name="T7" fmla="*/ 15751173 h 2910"/>
                <a:gd name="T8" fmla="*/ 208542756 w 680"/>
                <a:gd name="T9" fmla="*/ 25201555 h 2910"/>
                <a:gd name="T10" fmla="*/ 240045094 w 680"/>
                <a:gd name="T11" fmla="*/ 37172098 h 2910"/>
                <a:gd name="T12" fmla="*/ 270916402 w 680"/>
                <a:gd name="T13" fmla="*/ 51662790 h 2910"/>
                <a:gd name="T14" fmla="*/ 303678421 w 680"/>
                <a:gd name="T15" fmla="*/ 68674443 h 2910"/>
                <a:gd name="T16" fmla="*/ 333921079 w 680"/>
                <a:gd name="T17" fmla="*/ 84424816 h 2910"/>
                <a:gd name="T18" fmla="*/ 357231921 w 680"/>
                <a:gd name="T19" fmla="*/ 98916301 h 2910"/>
                <a:gd name="T20" fmla="*/ 377393164 w 680"/>
                <a:gd name="T21" fmla="*/ 113407018 h 2910"/>
                <a:gd name="T22" fmla="*/ 393144333 w 680"/>
                <a:gd name="T23" fmla="*/ 129158185 h 2910"/>
                <a:gd name="T24" fmla="*/ 407635028 w 680"/>
                <a:gd name="T25" fmla="*/ 146169031 h 2910"/>
                <a:gd name="T26" fmla="*/ 417715748 w 680"/>
                <a:gd name="T27" fmla="*/ 163179878 h 2910"/>
                <a:gd name="T28" fmla="*/ 424646771 w 680"/>
                <a:gd name="T29" fmla="*/ 182710880 h 2910"/>
                <a:gd name="T30" fmla="*/ 428426607 w 680"/>
                <a:gd name="T31" fmla="*/ 202872119 h 2910"/>
                <a:gd name="T32" fmla="*/ 428426607 w 680"/>
                <a:gd name="T33" fmla="*/ 214843499 h 2910"/>
                <a:gd name="T34" fmla="*/ 427166926 w 680"/>
                <a:gd name="T35" fmla="*/ 217363654 h 2910"/>
                <a:gd name="T36" fmla="*/ 423386296 w 680"/>
                <a:gd name="T37" fmla="*/ 223663644 h 2910"/>
                <a:gd name="T38" fmla="*/ 420235904 w 680"/>
                <a:gd name="T39" fmla="*/ 229334191 h 2910"/>
                <a:gd name="T40" fmla="*/ 415195494 w 680"/>
                <a:gd name="T41" fmla="*/ 238154336 h 2910"/>
                <a:gd name="T42" fmla="*/ 408895502 w 680"/>
                <a:gd name="T43" fmla="*/ 247605513 h 2910"/>
                <a:gd name="T44" fmla="*/ 400704799 w 680"/>
                <a:gd name="T45" fmla="*/ 259576050 h 2910"/>
                <a:gd name="T46" fmla="*/ 391884652 w 680"/>
                <a:gd name="T47" fmla="*/ 272807061 h 2910"/>
                <a:gd name="T48" fmla="*/ 386214104 w 680"/>
                <a:gd name="T49" fmla="*/ 282887681 h 2910"/>
                <a:gd name="T50" fmla="*/ 384953630 w 680"/>
                <a:gd name="T51" fmla="*/ 289817908 h 2910"/>
                <a:gd name="T52" fmla="*/ 382433474 w 680"/>
                <a:gd name="T53" fmla="*/ 298638053 h 2910"/>
                <a:gd name="T54" fmla="*/ 378653638 w 680"/>
                <a:gd name="T55" fmla="*/ 309348910 h 2910"/>
                <a:gd name="T56" fmla="*/ 376133483 w 680"/>
                <a:gd name="T57" fmla="*/ 322579921 h 2910"/>
                <a:gd name="T58" fmla="*/ 374243565 w 680"/>
                <a:gd name="T59" fmla="*/ 338331087 h 2910"/>
                <a:gd name="T60" fmla="*/ 370462935 w 680"/>
                <a:gd name="T61" fmla="*/ 355341934 h 2910"/>
                <a:gd name="T62" fmla="*/ 366683099 w 680"/>
                <a:gd name="T63" fmla="*/ 374872936 h 2910"/>
                <a:gd name="T64" fmla="*/ 362902469 w 680"/>
                <a:gd name="T65" fmla="*/ 395034175 h 2910"/>
                <a:gd name="T66" fmla="*/ 359752076 w 680"/>
                <a:gd name="T67" fmla="*/ 418345905 h 2910"/>
                <a:gd name="T68" fmla="*/ 355972240 w 680"/>
                <a:gd name="T69" fmla="*/ 443547454 h 2910"/>
                <a:gd name="T70" fmla="*/ 352191610 w 680"/>
                <a:gd name="T71" fmla="*/ 470008683 h 2910"/>
                <a:gd name="T72" fmla="*/ 348411774 w 680"/>
                <a:gd name="T73" fmla="*/ 500250541 h 2910"/>
                <a:gd name="T74" fmla="*/ 344001701 w 680"/>
                <a:gd name="T75" fmla="*/ 530492399 h 2910"/>
                <a:gd name="T76" fmla="*/ 338961390 w 680"/>
                <a:gd name="T77" fmla="*/ 564514887 h 2910"/>
                <a:gd name="T78" fmla="*/ 333921079 w 680"/>
                <a:gd name="T79" fmla="*/ 599797055 h 2910"/>
                <a:gd name="T80" fmla="*/ 316909435 w 680"/>
                <a:gd name="T81" fmla="*/ 1833413057 h 2910"/>
                <a:gd name="T82" fmla="*/ 119077588 w 680"/>
                <a:gd name="T83" fmla="*/ 1833413057 h 2910"/>
                <a:gd name="T84" fmla="*/ 106476811 w 680"/>
                <a:gd name="T85" fmla="*/ 538052864 h 2910"/>
                <a:gd name="T86" fmla="*/ 102066713 w 680"/>
                <a:gd name="T87" fmla="*/ 464338930 h 2910"/>
                <a:gd name="T88" fmla="*/ 94506247 w 680"/>
                <a:gd name="T89" fmla="*/ 388103947 h 2910"/>
                <a:gd name="T90" fmla="*/ 83795388 w 680"/>
                <a:gd name="T91" fmla="*/ 308089229 h 2910"/>
                <a:gd name="T92" fmla="*/ 74974448 w 680"/>
                <a:gd name="T93" fmla="*/ 250125667 h 2910"/>
                <a:gd name="T94" fmla="*/ 68044219 w 680"/>
                <a:gd name="T95" fmla="*/ 214843499 h 2910"/>
                <a:gd name="T96" fmla="*/ 57333360 w 680"/>
                <a:gd name="T97" fmla="*/ 182710880 h 2910"/>
                <a:gd name="T98" fmla="*/ 42842653 w 680"/>
                <a:gd name="T99" fmla="*/ 153099259 h 2910"/>
                <a:gd name="T100" fmla="*/ 25831797 w 680"/>
                <a:gd name="T101" fmla="*/ 130417865 h 2910"/>
                <a:gd name="T102" fmla="*/ 13860464 w 680"/>
                <a:gd name="T103" fmla="*/ 112146544 h 2910"/>
                <a:gd name="T104" fmla="*/ 5040312 w 680"/>
                <a:gd name="T105" fmla="*/ 98916301 h 2910"/>
                <a:gd name="T106" fmla="*/ 0 w 680"/>
                <a:gd name="T107" fmla="*/ 89465125 h 2910"/>
                <a:gd name="T108" fmla="*/ 0 w 680"/>
                <a:gd name="T109" fmla="*/ 74974433 h 2910"/>
                <a:gd name="T110" fmla="*/ 2520156 w 680"/>
                <a:gd name="T111" fmla="*/ 56703112 h 2910"/>
                <a:gd name="T112" fmla="*/ 8820150 w 680"/>
                <a:gd name="T113" fmla="*/ 39692253 h 2910"/>
                <a:gd name="T114" fmla="*/ 17010856 w 680"/>
                <a:gd name="T115" fmla="*/ 26461242 h 2910"/>
                <a:gd name="T116" fmla="*/ 28351958 w 680"/>
                <a:gd name="T117" fmla="*/ 15751173 h 2910"/>
                <a:gd name="T118" fmla="*/ 41582972 w 680"/>
                <a:gd name="T119" fmla="*/ 8190705 h 2910"/>
                <a:gd name="T120" fmla="*/ 58593835 w 680"/>
                <a:gd name="T121" fmla="*/ 3150393 h 2910"/>
                <a:gd name="T122" fmla="*/ 77494603 w 680"/>
                <a:gd name="T123" fmla="*/ 1259681 h 2910"/>
                <a:gd name="T124" fmla="*/ 88835699 w 680"/>
                <a:gd name="T125" fmla="*/ 0 h 29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0"/>
                <a:gd name="T190" fmla="*/ 0 h 2910"/>
                <a:gd name="T191" fmla="*/ 680 w 680"/>
                <a:gd name="T192" fmla="*/ 2910 h 29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0" h="2910">
                  <a:moveTo>
                    <a:pt x="141" y="0"/>
                  </a:moveTo>
                  <a:lnTo>
                    <a:pt x="160" y="2"/>
                  </a:lnTo>
                  <a:lnTo>
                    <a:pt x="179" y="2"/>
                  </a:lnTo>
                  <a:lnTo>
                    <a:pt x="200" y="5"/>
                  </a:lnTo>
                  <a:lnTo>
                    <a:pt x="219" y="7"/>
                  </a:lnTo>
                  <a:lnTo>
                    <a:pt x="240" y="13"/>
                  </a:lnTo>
                  <a:lnTo>
                    <a:pt x="263" y="17"/>
                  </a:lnTo>
                  <a:lnTo>
                    <a:pt x="285" y="25"/>
                  </a:lnTo>
                  <a:lnTo>
                    <a:pt x="308" y="32"/>
                  </a:lnTo>
                  <a:lnTo>
                    <a:pt x="331" y="40"/>
                  </a:lnTo>
                  <a:lnTo>
                    <a:pt x="356" y="50"/>
                  </a:lnTo>
                  <a:lnTo>
                    <a:pt x="381" y="59"/>
                  </a:lnTo>
                  <a:lnTo>
                    <a:pt x="406" y="71"/>
                  </a:lnTo>
                  <a:lnTo>
                    <a:pt x="430" y="82"/>
                  </a:lnTo>
                  <a:lnTo>
                    <a:pt x="455" y="96"/>
                  </a:lnTo>
                  <a:lnTo>
                    <a:pt x="482" y="109"/>
                  </a:lnTo>
                  <a:lnTo>
                    <a:pt x="509" y="124"/>
                  </a:lnTo>
                  <a:lnTo>
                    <a:pt x="530" y="134"/>
                  </a:lnTo>
                  <a:lnTo>
                    <a:pt x="550" y="146"/>
                  </a:lnTo>
                  <a:lnTo>
                    <a:pt x="567" y="157"/>
                  </a:lnTo>
                  <a:lnTo>
                    <a:pt x="584" y="169"/>
                  </a:lnTo>
                  <a:lnTo>
                    <a:pt x="599" y="180"/>
                  </a:lnTo>
                  <a:lnTo>
                    <a:pt x="613" y="192"/>
                  </a:lnTo>
                  <a:lnTo>
                    <a:pt x="624" y="205"/>
                  </a:lnTo>
                  <a:lnTo>
                    <a:pt x="636" y="218"/>
                  </a:lnTo>
                  <a:lnTo>
                    <a:pt x="647" y="232"/>
                  </a:lnTo>
                  <a:lnTo>
                    <a:pt x="655" y="245"/>
                  </a:lnTo>
                  <a:lnTo>
                    <a:pt x="663" y="259"/>
                  </a:lnTo>
                  <a:lnTo>
                    <a:pt x="669" y="274"/>
                  </a:lnTo>
                  <a:lnTo>
                    <a:pt x="674" y="290"/>
                  </a:lnTo>
                  <a:lnTo>
                    <a:pt x="678" y="307"/>
                  </a:lnTo>
                  <a:lnTo>
                    <a:pt x="680" y="322"/>
                  </a:lnTo>
                  <a:lnTo>
                    <a:pt x="680" y="339"/>
                  </a:lnTo>
                  <a:lnTo>
                    <a:pt x="680" y="341"/>
                  </a:lnTo>
                  <a:lnTo>
                    <a:pt x="678" y="343"/>
                  </a:lnTo>
                  <a:lnTo>
                    <a:pt x="678" y="345"/>
                  </a:lnTo>
                  <a:lnTo>
                    <a:pt x="676" y="349"/>
                  </a:lnTo>
                  <a:lnTo>
                    <a:pt x="672" y="355"/>
                  </a:lnTo>
                  <a:lnTo>
                    <a:pt x="670" y="359"/>
                  </a:lnTo>
                  <a:lnTo>
                    <a:pt x="667" y="364"/>
                  </a:lnTo>
                  <a:lnTo>
                    <a:pt x="663" y="370"/>
                  </a:lnTo>
                  <a:lnTo>
                    <a:pt x="659" y="378"/>
                  </a:lnTo>
                  <a:lnTo>
                    <a:pt x="653" y="386"/>
                  </a:lnTo>
                  <a:lnTo>
                    <a:pt x="649" y="393"/>
                  </a:lnTo>
                  <a:lnTo>
                    <a:pt x="644" y="403"/>
                  </a:lnTo>
                  <a:lnTo>
                    <a:pt x="636" y="412"/>
                  </a:lnTo>
                  <a:lnTo>
                    <a:pt x="630" y="422"/>
                  </a:lnTo>
                  <a:lnTo>
                    <a:pt x="622" y="433"/>
                  </a:lnTo>
                  <a:lnTo>
                    <a:pt x="615" y="445"/>
                  </a:lnTo>
                  <a:lnTo>
                    <a:pt x="613" y="449"/>
                  </a:lnTo>
                  <a:lnTo>
                    <a:pt x="613" y="455"/>
                  </a:lnTo>
                  <a:lnTo>
                    <a:pt x="611" y="460"/>
                  </a:lnTo>
                  <a:lnTo>
                    <a:pt x="609" y="466"/>
                  </a:lnTo>
                  <a:lnTo>
                    <a:pt x="607" y="474"/>
                  </a:lnTo>
                  <a:lnTo>
                    <a:pt x="605" y="483"/>
                  </a:lnTo>
                  <a:lnTo>
                    <a:pt x="601" y="491"/>
                  </a:lnTo>
                  <a:lnTo>
                    <a:pt x="599" y="503"/>
                  </a:lnTo>
                  <a:lnTo>
                    <a:pt x="597" y="512"/>
                  </a:lnTo>
                  <a:lnTo>
                    <a:pt x="596" y="524"/>
                  </a:lnTo>
                  <a:lnTo>
                    <a:pt x="594" y="537"/>
                  </a:lnTo>
                  <a:lnTo>
                    <a:pt x="590" y="551"/>
                  </a:lnTo>
                  <a:lnTo>
                    <a:pt x="588" y="564"/>
                  </a:lnTo>
                  <a:lnTo>
                    <a:pt x="586" y="579"/>
                  </a:lnTo>
                  <a:lnTo>
                    <a:pt x="582" y="595"/>
                  </a:lnTo>
                  <a:lnTo>
                    <a:pt x="580" y="610"/>
                  </a:lnTo>
                  <a:lnTo>
                    <a:pt x="576" y="627"/>
                  </a:lnTo>
                  <a:lnTo>
                    <a:pt x="574" y="645"/>
                  </a:lnTo>
                  <a:lnTo>
                    <a:pt x="571" y="664"/>
                  </a:lnTo>
                  <a:lnTo>
                    <a:pt x="569" y="683"/>
                  </a:lnTo>
                  <a:lnTo>
                    <a:pt x="565" y="704"/>
                  </a:lnTo>
                  <a:lnTo>
                    <a:pt x="563" y="725"/>
                  </a:lnTo>
                  <a:lnTo>
                    <a:pt x="559" y="746"/>
                  </a:lnTo>
                  <a:lnTo>
                    <a:pt x="555" y="769"/>
                  </a:lnTo>
                  <a:lnTo>
                    <a:pt x="553" y="794"/>
                  </a:lnTo>
                  <a:lnTo>
                    <a:pt x="550" y="817"/>
                  </a:lnTo>
                  <a:lnTo>
                    <a:pt x="546" y="842"/>
                  </a:lnTo>
                  <a:lnTo>
                    <a:pt x="542" y="869"/>
                  </a:lnTo>
                  <a:lnTo>
                    <a:pt x="538" y="896"/>
                  </a:lnTo>
                  <a:lnTo>
                    <a:pt x="534" y="923"/>
                  </a:lnTo>
                  <a:lnTo>
                    <a:pt x="530" y="952"/>
                  </a:lnTo>
                  <a:lnTo>
                    <a:pt x="528" y="981"/>
                  </a:lnTo>
                  <a:lnTo>
                    <a:pt x="503" y="2910"/>
                  </a:lnTo>
                  <a:lnTo>
                    <a:pt x="346" y="2910"/>
                  </a:lnTo>
                  <a:lnTo>
                    <a:pt x="189" y="2910"/>
                  </a:lnTo>
                  <a:lnTo>
                    <a:pt x="169" y="913"/>
                  </a:lnTo>
                  <a:lnTo>
                    <a:pt x="169" y="854"/>
                  </a:lnTo>
                  <a:lnTo>
                    <a:pt x="167" y="796"/>
                  </a:lnTo>
                  <a:lnTo>
                    <a:pt x="162" y="737"/>
                  </a:lnTo>
                  <a:lnTo>
                    <a:pt x="158" y="675"/>
                  </a:lnTo>
                  <a:lnTo>
                    <a:pt x="150" y="616"/>
                  </a:lnTo>
                  <a:lnTo>
                    <a:pt x="143" y="553"/>
                  </a:lnTo>
                  <a:lnTo>
                    <a:pt x="133" y="489"/>
                  </a:lnTo>
                  <a:lnTo>
                    <a:pt x="123" y="426"/>
                  </a:lnTo>
                  <a:lnTo>
                    <a:pt x="119" y="397"/>
                  </a:lnTo>
                  <a:lnTo>
                    <a:pt x="116" y="368"/>
                  </a:lnTo>
                  <a:lnTo>
                    <a:pt x="108" y="341"/>
                  </a:lnTo>
                  <a:lnTo>
                    <a:pt x="100" y="314"/>
                  </a:lnTo>
                  <a:lnTo>
                    <a:pt x="91" y="290"/>
                  </a:lnTo>
                  <a:lnTo>
                    <a:pt x="79" y="266"/>
                  </a:lnTo>
                  <a:lnTo>
                    <a:pt x="68" y="243"/>
                  </a:lnTo>
                  <a:lnTo>
                    <a:pt x="52" y="222"/>
                  </a:lnTo>
                  <a:lnTo>
                    <a:pt x="41" y="207"/>
                  </a:lnTo>
                  <a:lnTo>
                    <a:pt x="29" y="192"/>
                  </a:lnTo>
                  <a:lnTo>
                    <a:pt x="22" y="178"/>
                  </a:lnTo>
                  <a:lnTo>
                    <a:pt x="14" y="167"/>
                  </a:lnTo>
                  <a:lnTo>
                    <a:pt x="8" y="157"/>
                  </a:lnTo>
                  <a:lnTo>
                    <a:pt x="4" y="149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0" y="119"/>
                  </a:lnTo>
                  <a:lnTo>
                    <a:pt x="2" y="103"/>
                  </a:lnTo>
                  <a:lnTo>
                    <a:pt x="4" y="90"/>
                  </a:lnTo>
                  <a:lnTo>
                    <a:pt x="8" y="76"/>
                  </a:lnTo>
                  <a:lnTo>
                    <a:pt x="14" y="63"/>
                  </a:lnTo>
                  <a:lnTo>
                    <a:pt x="20" y="51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5" y="25"/>
                  </a:lnTo>
                  <a:lnTo>
                    <a:pt x="54" y="19"/>
                  </a:lnTo>
                  <a:lnTo>
                    <a:pt x="66" y="13"/>
                  </a:lnTo>
                  <a:lnTo>
                    <a:pt x="79" y="9"/>
                  </a:lnTo>
                  <a:lnTo>
                    <a:pt x="93" y="5"/>
                  </a:lnTo>
                  <a:lnTo>
                    <a:pt x="108" y="2"/>
                  </a:lnTo>
                  <a:lnTo>
                    <a:pt x="123" y="2"/>
                  </a:lnTo>
                  <a:lnTo>
                    <a:pt x="14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763786" y="2777785"/>
              <a:ext cx="634603" cy="319768"/>
            </a:xfrm>
            <a:custGeom>
              <a:avLst/>
              <a:gdLst>
                <a:gd name="T0" fmla="*/ 1318041512 w 2132"/>
                <a:gd name="T1" fmla="*/ 0 h 1127"/>
                <a:gd name="T2" fmla="*/ 1328122132 w 2132"/>
                <a:gd name="T3" fmla="*/ 3787164 h 1127"/>
                <a:gd name="T4" fmla="*/ 1335052360 w 2132"/>
                <a:gd name="T5" fmla="*/ 11360695 h 1127"/>
                <a:gd name="T6" fmla="*/ 1340092671 w 2132"/>
                <a:gd name="T7" fmla="*/ 20828206 h 1127"/>
                <a:gd name="T8" fmla="*/ 1343243063 w 2132"/>
                <a:gd name="T9" fmla="*/ 42918799 h 1127"/>
                <a:gd name="T10" fmla="*/ 1342612826 w 2132"/>
                <a:gd name="T11" fmla="*/ 49861532 h 1127"/>
                <a:gd name="T12" fmla="*/ 1337572515 w 2132"/>
                <a:gd name="T13" fmla="*/ 57435074 h 1127"/>
                <a:gd name="T14" fmla="*/ 1326862452 w 2132"/>
                <a:gd name="T15" fmla="*/ 68164969 h 1127"/>
                <a:gd name="T16" fmla="*/ 1303550819 w 2132"/>
                <a:gd name="T17" fmla="*/ 85206006 h 1127"/>
                <a:gd name="T18" fmla="*/ 1270788009 w 2132"/>
                <a:gd name="T19" fmla="*/ 106665822 h 1127"/>
                <a:gd name="T20" fmla="*/ 1234876394 w 2132"/>
                <a:gd name="T21" fmla="*/ 130018796 h 1127"/>
                <a:gd name="T22" fmla="*/ 1195813593 w 2132"/>
                <a:gd name="T23" fmla="*/ 155264954 h 1127"/>
                <a:gd name="T24" fmla="*/ 1153601193 w 2132"/>
                <a:gd name="T25" fmla="*/ 180511112 h 1127"/>
                <a:gd name="T26" fmla="*/ 1107608165 w 2132"/>
                <a:gd name="T27" fmla="*/ 208912890 h 1127"/>
                <a:gd name="T28" fmla="*/ 1059095774 w 2132"/>
                <a:gd name="T29" fmla="*/ 239208598 h 1127"/>
                <a:gd name="T30" fmla="*/ 1008692672 w 2132"/>
                <a:gd name="T31" fmla="*/ 268872714 h 1127"/>
                <a:gd name="T32" fmla="*/ 953878704 w 2132"/>
                <a:gd name="T33" fmla="*/ 301693196 h 1127"/>
                <a:gd name="T34" fmla="*/ 895915137 w 2132"/>
                <a:gd name="T35" fmla="*/ 335776065 h 1127"/>
                <a:gd name="T36" fmla="*/ 835431414 w 2132"/>
                <a:gd name="T37" fmla="*/ 372382915 h 1127"/>
                <a:gd name="T38" fmla="*/ 769277740 w 2132"/>
                <a:gd name="T39" fmla="*/ 410883742 h 1127"/>
                <a:gd name="T40" fmla="*/ 695563005 w 2132"/>
                <a:gd name="T41" fmla="*/ 456958199 h 1127"/>
                <a:gd name="T42" fmla="*/ 615548279 w 2132"/>
                <a:gd name="T43" fmla="*/ 506819719 h 1127"/>
                <a:gd name="T44" fmla="*/ 531752924 w 2132"/>
                <a:gd name="T45" fmla="*/ 559836809 h 1127"/>
                <a:gd name="T46" fmla="*/ 443547495 w 2132"/>
                <a:gd name="T47" fmla="*/ 617903449 h 1127"/>
                <a:gd name="T48" fmla="*/ 350301658 w 2132"/>
                <a:gd name="T49" fmla="*/ 681018844 h 1127"/>
                <a:gd name="T50" fmla="*/ 330140417 w 2132"/>
                <a:gd name="T51" fmla="*/ 699322269 h 1127"/>
                <a:gd name="T52" fmla="*/ 308089258 w 2132"/>
                <a:gd name="T53" fmla="*/ 710052164 h 1127"/>
                <a:gd name="T54" fmla="*/ 284147388 w 2132"/>
                <a:gd name="T55" fmla="*/ 711314551 h 1127"/>
                <a:gd name="T56" fmla="*/ 251385372 w 2132"/>
                <a:gd name="T57" fmla="*/ 705634205 h 1127"/>
                <a:gd name="T58" fmla="*/ 214843520 w 2132"/>
                <a:gd name="T59" fmla="*/ 691748739 h 1127"/>
                <a:gd name="T60" fmla="*/ 176410906 w 2132"/>
                <a:gd name="T61" fmla="*/ 671551336 h 1127"/>
                <a:gd name="T62" fmla="*/ 135458188 w 2132"/>
                <a:gd name="T63" fmla="*/ 642518016 h 1127"/>
                <a:gd name="T64" fmla="*/ 91985289 w 2132"/>
                <a:gd name="T65" fmla="*/ 607173554 h 1127"/>
                <a:gd name="T66" fmla="*/ 60483747 w 2132"/>
                <a:gd name="T67" fmla="*/ 574353072 h 1127"/>
                <a:gd name="T68" fmla="*/ 34651947 w 2132"/>
                <a:gd name="T69" fmla="*/ 544058159 h 1127"/>
                <a:gd name="T70" fmla="*/ 17010855 w 2132"/>
                <a:gd name="T71" fmla="*/ 516287226 h 1127"/>
                <a:gd name="T72" fmla="*/ 4410075 w 2132"/>
                <a:gd name="T73" fmla="*/ 492302661 h 1127"/>
                <a:gd name="T74" fmla="*/ 0 w 2132"/>
                <a:gd name="T75" fmla="*/ 468949687 h 1127"/>
                <a:gd name="T76" fmla="*/ 1260475 w 2132"/>
                <a:gd name="T77" fmla="*/ 455695812 h 1127"/>
                <a:gd name="T78" fmla="*/ 11970541 w 2132"/>
                <a:gd name="T79" fmla="*/ 448753079 h 1127"/>
                <a:gd name="T80" fmla="*/ 28981399 w 2132"/>
                <a:gd name="T81" fmla="*/ 443703529 h 1127"/>
                <a:gd name="T82" fmla="*/ 93876001 w 2132"/>
                <a:gd name="T83" fmla="*/ 434867612 h 1127"/>
                <a:gd name="T84" fmla="*/ 156879903 w 2132"/>
                <a:gd name="T85" fmla="*/ 421612943 h 1127"/>
                <a:gd name="T86" fmla="*/ 240674514 w 2132"/>
                <a:gd name="T87" fmla="*/ 395104298 h 1127"/>
                <a:gd name="T88" fmla="*/ 381803199 w 2132"/>
                <a:gd name="T89" fmla="*/ 347767553 h 1127"/>
                <a:gd name="T90" fmla="*/ 544353699 w 2132"/>
                <a:gd name="T91" fmla="*/ 290963301 h 1127"/>
                <a:gd name="T92" fmla="*/ 727694784 w 2132"/>
                <a:gd name="T93" fmla="*/ 223429947 h 1127"/>
                <a:gd name="T94" fmla="*/ 933717463 w 2132"/>
                <a:gd name="T95" fmla="*/ 144535058 h 1127"/>
                <a:gd name="T96" fmla="*/ 1158641504 w 2132"/>
                <a:gd name="T97" fmla="*/ 54911094 h 1127"/>
                <a:gd name="T98" fmla="*/ 1203374058 w 2132"/>
                <a:gd name="T99" fmla="*/ 36606862 h 1127"/>
                <a:gd name="T100" fmla="*/ 1239286467 w 2132"/>
                <a:gd name="T101" fmla="*/ 20828206 h 1127"/>
                <a:gd name="T102" fmla="*/ 1268267853 w 2132"/>
                <a:gd name="T103" fmla="*/ 10098307 h 1127"/>
                <a:gd name="T104" fmla="*/ 1290319806 w 2132"/>
                <a:gd name="T105" fmla="*/ 2524775 h 1127"/>
                <a:gd name="T106" fmla="*/ 1306070974 w 2132"/>
                <a:gd name="T107" fmla="*/ 0 h 11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32"/>
                <a:gd name="T163" fmla="*/ 0 h 1127"/>
                <a:gd name="T164" fmla="*/ 2132 w 2132"/>
                <a:gd name="T165" fmla="*/ 1127 h 11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32" h="1127">
                  <a:moveTo>
                    <a:pt x="2081" y="0"/>
                  </a:moveTo>
                  <a:lnTo>
                    <a:pt x="2086" y="0"/>
                  </a:lnTo>
                  <a:lnTo>
                    <a:pt x="2092" y="0"/>
                  </a:lnTo>
                  <a:lnTo>
                    <a:pt x="2098" y="2"/>
                  </a:lnTo>
                  <a:lnTo>
                    <a:pt x="2104" y="4"/>
                  </a:lnTo>
                  <a:lnTo>
                    <a:pt x="2108" y="6"/>
                  </a:lnTo>
                  <a:lnTo>
                    <a:pt x="2111" y="10"/>
                  </a:lnTo>
                  <a:lnTo>
                    <a:pt x="2115" y="14"/>
                  </a:lnTo>
                  <a:lnTo>
                    <a:pt x="2119" y="18"/>
                  </a:lnTo>
                  <a:lnTo>
                    <a:pt x="2123" y="21"/>
                  </a:lnTo>
                  <a:lnTo>
                    <a:pt x="2125" y="27"/>
                  </a:lnTo>
                  <a:lnTo>
                    <a:pt x="2127" y="33"/>
                  </a:lnTo>
                  <a:lnTo>
                    <a:pt x="2129" y="39"/>
                  </a:lnTo>
                  <a:lnTo>
                    <a:pt x="2132" y="52"/>
                  </a:lnTo>
                  <a:lnTo>
                    <a:pt x="2132" y="68"/>
                  </a:lnTo>
                  <a:lnTo>
                    <a:pt x="2132" y="71"/>
                  </a:lnTo>
                  <a:lnTo>
                    <a:pt x="2131" y="75"/>
                  </a:lnTo>
                  <a:lnTo>
                    <a:pt x="2131" y="79"/>
                  </a:lnTo>
                  <a:lnTo>
                    <a:pt x="2129" y="83"/>
                  </a:lnTo>
                  <a:lnTo>
                    <a:pt x="2127" y="87"/>
                  </a:lnTo>
                  <a:lnTo>
                    <a:pt x="2123" y="91"/>
                  </a:lnTo>
                  <a:lnTo>
                    <a:pt x="2119" y="94"/>
                  </a:lnTo>
                  <a:lnTo>
                    <a:pt x="2115" y="98"/>
                  </a:lnTo>
                  <a:lnTo>
                    <a:pt x="2106" y="108"/>
                  </a:lnTo>
                  <a:lnTo>
                    <a:pt x="2096" y="117"/>
                  </a:lnTo>
                  <a:lnTo>
                    <a:pt x="2083" y="125"/>
                  </a:lnTo>
                  <a:lnTo>
                    <a:pt x="2069" y="135"/>
                  </a:lnTo>
                  <a:lnTo>
                    <a:pt x="2052" y="146"/>
                  </a:lnTo>
                  <a:lnTo>
                    <a:pt x="2035" y="158"/>
                  </a:lnTo>
                  <a:lnTo>
                    <a:pt x="2017" y="169"/>
                  </a:lnTo>
                  <a:lnTo>
                    <a:pt x="1998" y="181"/>
                  </a:lnTo>
                  <a:lnTo>
                    <a:pt x="1979" y="194"/>
                  </a:lnTo>
                  <a:lnTo>
                    <a:pt x="1960" y="206"/>
                  </a:lnTo>
                  <a:lnTo>
                    <a:pt x="1941" y="219"/>
                  </a:lnTo>
                  <a:lnTo>
                    <a:pt x="1919" y="233"/>
                  </a:lnTo>
                  <a:lnTo>
                    <a:pt x="1898" y="246"/>
                  </a:lnTo>
                  <a:lnTo>
                    <a:pt x="1875" y="259"/>
                  </a:lnTo>
                  <a:lnTo>
                    <a:pt x="1854" y="273"/>
                  </a:lnTo>
                  <a:lnTo>
                    <a:pt x="1831" y="286"/>
                  </a:lnTo>
                  <a:lnTo>
                    <a:pt x="1808" y="302"/>
                  </a:lnTo>
                  <a:lnTo>
                    <a:pt x="1783" y="317"/>
                  </a:lnTo>
                  <a:lnTo>
                    <a:pt x="1758" y="331"/>
                  </a:lnTo>
                  <a:lnTo>
                    <a:pt x="1733" y="346"/>
                  </a:lnTo>
                  <a:lnTo>
                    <a:pt x="1708" y="361"/>
                  </a:lnTo>
                  <a:lnTo>
                    <a:pt x="1681" y="379"/>
                  </a:lnTo>
                  <a:lnTo>
                    <a:pt x="1655" y="394"/>
                  </a:lnTo>
                  <a:lnTo>
                    <a:pt x="1628" y="409"/>
                  </a:lnTo>
                  <a:lnTo>
                    <a:pt x="1601" y="426"/>
                  </a:lnTo>
                  <a:lnTo>
                    <a:pt x="1572" y="444"/>
                  </a:lnTo>
                  <a:lnTo>
                    <a:pt x="1543" y="461"/>
                  </a:lnTo>
                  <a:lnTo>
                    <a:pt x="1514" y="478"/>
                  </a:lnTo>
                  <a:lnTo>
                    <a:pt x="1484" y="496"/>
                  </a:lnTo>
                  <a:lnTo>
                    <a:pt x="1453" y="513"/>
                  </a:lnTo>
                  <a:lnTo>
                    <a:pt x="1422" y="532"/>
                  </a:lnTo>
                  <a:lnTo>
                    <a:pt x="1392" y="551"/>
                  </a:lnTo>
                  <a:lnTo>
                    <a:pt x="1359" y="570"/>
                  </a:lnTo>
                  <a:lnTo>
                    <a:pt x="1326" y="590"/>
                  </a:lnTo>
                  <a:lnTo>
                    <a:pt x="1294" y="609"/>
                  </a:lnTo>
                  <a:lnTo>
                    <a:pt x="1259" y="628"/>
                  </a:lnTo>
                  <a:lnTo>
                    <a:pt x="1221" y="651"/>
                  </a:lnTo>
                  <a:lnTo>
                    <a:pt x="1182" y="674"/>
                  </a:lnTo>
                  <a:lnTo>
                    <a:pt x="1144" y="699"/>
                  </a:lnTo>
                  <a:lnTo>
                    <a:pt x="1104" y="724"/>
                  </a:lnTo>
                  <a:lnTo>
                    <a:pt x="1061" y="749"/>
                  </a:lnTo>
                  <a:lnTo>
                    <a:pt x="1021" y="776"/>
                  </a:lnTo>
                  <a:lnTo>
                    <a:pt x="977" y="803"/>
                  </a:lnTo>
                  <a:lnTo>
                    <a:pt x="933" y="830"/>
                  </a:lnTo>
                  <a:lnTo>
                    <a:pt x="889" y="858"/>
                  </a:lnTo>
                  <a:lnTo>
                    <a:pt x="844" y="887"/>
                  </a:lnTo>
                  <a:lnTo>
                    <a:pt x="798" y="918"/>
                  </a:lnTo>
                  <a:lnTo>
                    <a:pt x="750" y="949"/>
                  </a:lnTo>
                  <a:lnTo>
                    <a:pt x="704" y="979"/>
                  </a:lnTo>
                  <a:lnTo>
                    <a:pt x="654" y="1012"/>
                  </a:lnTo>
                  <a:lnTo>
                    <a:pt x="606" y="1045"/>
                  </a:lnTo>
                  <a:lnTo>
                    <a:pt x="556" y="1079"/>
                  </a:lnTo>
                  <a:lnTo>
                    <a:pt x="545" y="1089"/>
                  </a:lnTo>
                  <a:lnTo>
                    <a:pt x="533" y="1098"/>
                  </a:lnTo>
                  <a:lnTo>
                    <a:pt x="524" y="1108"/>
                  </a:lnTo>
                  <a:lnTo>
                    <a:pt x="512" y="1114"/>
                  </a:lnTo>
                  <a:lnTo>
                    <a:pt x="501" y="1119"/>
                  </a:lnTo>
                  <a:lnTo>
                    <a:pt x="489" y="1125"/>
                  </a:lnTo>
                  <a:lnTo>
                    <a:pt x="480" y="1127"/>
                  </a:lnTo>
                  <a:lnTo>
                    <a:pt x="468" y="1127"/>
                  </a:lnTo>
                  <a:lnTo>
                    <a:pt x="451" y="1127"/>
                  </a:lnTo>
                  <a:lnTo>
                    <a:pt x="434" y="1125"/>
                  </a:lnTo>
                  <a:lnTo>
                    <a:pt x="416" y="1121"/>
                  </a:lnTo>
                  <a:lnTo>
                    <a:pt x="399" y="1118"/>
                  </a:lnTo>
                  <a:lnTo>
                    <a:pt x="380" y="1112"/>
                  </a:lnTo>
                  <a:lnTo>
                    <a:pt x="361" y="1104"/>
                  </a:lnTo>
                  <a:lnTo>
                    <a:pt x="341" y="1096"/>
                  </a:lnTo>
                  <a:lnTo>
                    <a:pt x="322" y="1087"/>
                  </a:lnTo>
                  <a:lnTo>
                    <a:pt x="301" y="1075"/>
                  </a:lnTo>
                  <a:lnTo>
                    <a:pt x="280" y="1064"/>
                  </a:lnTo>
                  <a:lnTo>
                    <a:pt x="259" y="1050"/>
                  </a:lnTo>
                  <a:lnTo>
                    <a:pt x="238" y="1035"/>
                  </a:lnTo>
                  <a:lnTo>
                    <a:pt x="215" y="1018"/>
                  </a:lnTo>
                  <a:lnTo>
                    <a:pt x="192" y="1000"/>
                  </a:lnTo>
                  <a:lnTo>
                    <a:pt x="169" y="981"/>
                  </a:lnTo>
                  <a:lnTo>
                    <a:pt x="146" y="962"/>
                  </a:lnTo>
                  <a:lnTo>
                    <a:pt x="128" y="943"/>
                  </a:lnTo>
                  <a:lnTo>
                    <a:pt x="111" y="928"/>
                  </a:lnTo>
                  <a:lnTo>
                    <a:pt x="96" y="910"/>
                  </a:lnTo>
                  <a:lnTo>
                    <a:pt x="80" y="893"/>
                  </a:lnTo>
                  <a:lnTo>
                    <a:pt x="67" y="878"/>
                  </a:lnTo>
                  <a:lnTo>
                    <a:pt x="55" y="862"/>
                  </a:lnTo>
                  <a:lnTo>
                    <a:pt x="46" y="847"/>
                  </a:lnTo>
                  <a:lnTo>
                    <a:pt x="34" y="833"/>
                  </a:lnTo>
                  <a:lnTo>
                    <a:pt x="27" y="818"/>
                  </a:lnTo>
                  <a:lnTo>
                    <a:pt x="19" y="805"/>
                  </a:lnTo>
                  <a:lnTo>
                    <a:pt x="13" y="791"/>
                  </a:lnTo>
                  <a:lnTo>
                    <a:pt x="7" y="780"/>
                  </a:lnTo>
                  <a:lnTo>
                    <a:pt x="4" y="766"/>
                  </a:lnTo>
                  <a:lnTo>
                    <a:pt x="2" y="755"/>
                  </a:lnTo>
                  <a:lnTo>
                    <a:pt x="0" y="743"/>
                  </a:lnTo>
                  <a:lnTo>
                    <a:pt x="0" y="734"/>
                  </a:lnTo>
                  <a:lnTo>
                    <a:pt x="0" y="726"/>
                  </a:lnTo>
                  <a:lnTo>
                    <a:pt x="2" y="722"/>
                  </a:lnTo>
                  <a:lnTo>
                    <a:pt x="6" y="716"/>
                  </a:lnTo>
                  <a:lnTo>
                    <a:pt x="11" y="713"/>
                  </a:lnTo>
                  <a:lnTo>
                    <a:pt x="19" y="711"/>
                  </a:lnTo>
                  <a:lnTo>
                    <a:pt x="27" y="707"/>
                  </a:lnTo>
                  <a:lnTo>
                    <a:pt x="36" y="705"/>
                  </a:lnTo>
                  <a:lnTo>
                    <a:pt x="46" y="703"/>
                  </a:lnTo>
                  <a:lnTo>
                    <a:pt x="80" y="699"/>
                  </a:lnTo>
                  <a:lnTo>
                    <a:pt x="115" y="695"/>
                  </a:lnTo>
                  <a:lnTo>
                    <a:pt x="149" y="689"/>
                  </a:lnTo>
                  <a:lnTo>
                    <a:pt x="182" y="684"/>
                  </a:lnTo>
                  <a:lnTo>
                    <a:pt x="217" y="676"/>
                  </a:lnTo>
                  <a:lnTo>
                    <a:pt x="249" y="668"/>
                  </a:lnTo>
                  <a:lnTo>
                    <a:pt x="282" y="659"/>
                  </a:lnTo>
                  <a:lnTo>
                    <a:pt x="317" y="647"/>
                  </a:lnTo>
                  <a:lnTo>
                    <a:pt x="382" y="626"/>
                  </a:lnTo>
                  <a:lnTo>
                    <a:pt x="453" y="603"/>
                  </a:lnTo>
                  <a:lnTo>
                    <a:pt x="528" y="578"/>
                  </a:lnTo>
                  <a:lnTo>
                    <a:pt x="606" y="551"/>
                  </a:lnTo>
                  <a:lnTo>
                    <a:pt x="687" y="524"/>
                  </a:lnTo>
                  <a:lnTo>
                    <a:pt x="773" y="494"/>
                  </a:lnTo>
                  <a:lnTo>
                    <a:pt x="864" y="461"/>
                  </a:lnTo>
                  <a:lnTo>
                    <a:pt x="958" y="428"/>
                  </a:lnTo>
                  <a:lnTo>
                    <a:pt x="1054" y="392"/>
                  </a:lnTo>
                  <a:lnTo>
                    <a:pt x="1155" y="354"/>
                  </a:lnTo>
                  <a:lnTo>
                    <a:pt x="1261" y="313"/>
                  </a:lnTo>
                  <a:lnTo>
                    <a:pt x="1368" y="273"/>
                  </a:lnTo>
                  <a:lnTo>
                    <a:pt x="1482" y="229"/>
                  </a:lnTo>
                  <a:lnTo>
                    <a:pt x="1597" y="183"/>
                  </a:lnTo>
                  <a:lnTo>
                    <a:pt x="1716" y="135"/>
                  </a:lnTo>
                  <a:lnTo>
                    <a:pt x="1839" y="87"/>
                  </a:lnTo>
                  <a:lnTo>
                    <a:pt x="1864" y="75"/>
                  </a:lnTo>
                  <a:lnTo>
                    <a:pt x="1887" y="66"/>
                  </a:lnTo>
                  <a:lnTo>
                    <a:pt x="1910" y="58"/>
                  </a:lnTo>
                  <a:lnTo>
                    <a:pt x="1929" y="48"/>
                  </a:lnTo>
                  <a:lnTo>
                    <a:pt x="1948" y="41"/>
                  </a:lnTo>
                  <a:lnTo>
                    <a:pt x="1967" y="33"/>
                  </a:lnTo>
                  <a:lnTo>
                    <a:pt x="1983" y="27"/>
                  </a:lnTo>
                  <a:lnTo>
                    <a:pt x="2000" y="21"/>
                  </a:lnTo>
                  <a:lnTo>
                    <a:pt x="2013" y="16"/>
                  </a:lnTo>
                  <a:lnTo>
                    <a:pt x="2027" y="12"/>
                  </a:lnTo>
                  <a:lnTo>
                    <a:pt x="2038" y="8"/>
                  </a:lnTo>
                  <a:lnTo>
                    <a:pt x="2048" y="4"/>
                  </a:lnTo>
                  <a:lnTo>
                    <a:pt x="2058" y="2"/>
                  </a:lnTo>
                  <a:lnTo>
                    <a:pt x="2067" y="0"/>
                  </a:lnTo>
                  <a:lnTo>
                    <a:pt x="2073" y="0"/>
                  </a:lnTo>
                  <a:lnTo>
                    <a:pt x="208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67000" y="1143000"/>
            <a:ext cx="631627" cy="515370"/>
            <a:chOff x="1487686" y="1982901"/>
            <a:chExt cx="631627" cy="515370"/>
          </a:xfrm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1487686" y="2036762"/>
              <a:ext cx="167283" cy="461509"/>
            </a:xfrm>
            <a:custGeom>
              <a:avLst/>
              <a:gdLst>
                <a:gd name="T0" fmla="*/ 91985188 w 562"/>
                <a:gd name="T1" fmla="*/ 3780632 h 1628"/>
                <a:gd name="T2" fmla="*/ 152468869 w 562"/>
                <a:gd name="T3" fmla="*/ 18271332 h 1628"/>
                <a:gd name="T4" fmla="*/ 205392068 w 562"/>
                <a:gd name="T5" fmla="*/ 39692263 h 1628"/>
                <a:gd name="T6" fmla="*/ 244454875 w 562"/>
                <a:gd name="T7" fmla="*/ 64263593 h 1628"/>
                <a:gd name="T8" fmla="*/ 269656399 w 562"/>
                <a:gd name="T9" fmla="*/ 89465942 h 1628"/>
                <a:gd name="T10" fmla="*/ 279106771 w 562"/>
                <a:gd name="T11" fmla="*/ 117187677 h 1628"/>
                <a:gd name="T12" fmla="*/ 281626924 w 562"/>
                <a:gd name="T13" fmla="*/ 177671409 h 1628"/>
                <a:gd name="T14" fmla="*/ 289187381 w 562"/>
                <a:gd name="T15" fmla="*/ 248865256 h 1628"/>
                <a:gd name="T16" fmla="*/ 302418379 w 562"/>
                <a:gd name="T17" fmla="*/ 350301713 h 1628"/>
                <a:gd name="T18" fmla="*/ 315648583 w 562"/>
                <a:gd name="T19" fmla="*/ 453628187 h 1628"/>
                <a:gd name="T20" fmla="*/ 326359429 w 562"/>
                <a:gd name="T21" fmla="*/ 547504178 h 1628"/>
                <a:gd name="T22" fmla="*/ 336440038 w 562"/>
                <a:gd name="T23" fmla="*/ 632559227 h 1628"/>
                <a:gd name="T24" fmla="*/ 343370259 w 562"/>
                <a:gd name="T25" fmla="*/ 708794130 h 1628"/>
                <a:gd name="T26" fmla="*/ 349671037 w 562"/>
                <a:gd name="T27" fmla="*/ 776208091 h 1628"/>
                <a:gd name="T28" fmla="*/ 353450868 w 562"/>
                <a:gd name="T29" fmla="*/ 835432340 h 1628"/>
                <a:gd name="T30" fmla="*/ 354081105 w 562"/>
                <a:gd name="T31" fmla="*/ 886464894 h 1628"/>
                <a:gd name="T32" fmla="*/ 352191189 w 562"/>
                <a:gd name="T33" fmla="*/ 937498241 h 1628"/>
                <a:gd name="T34" fmla="*/ 339590427 w 562"/>
                <a:gd name="T35" fmla="*/ 980971121 h 1628"/>
                <a:gd name="T36" fmla="*/ 321949361 w 562"/>
                <a:gd name="T37" fmla="*/ 1012472668 h 1628"/>
                <a:gd name="T38" fmla="*/ 301157906 w 562"/>
                <a:gd name="T39" fmla="*/ 1024444002 h 1628"/>
                <a:gd name="T40" fmla="*/ 284147076 w 562"/>
                <a:gd name="T41" fmla="*/ 1023183527 h 1628"/>
                <a:gd name="T42" fmla="*/ 270916078 w 562"/>
                <a:gd name="T43" fmla="*/ 1016883536 h 1628"/>
                <a:gd name="T44" fmla="*/ 256425400 w 562"/>
                <a:gd name="T45" fmla="*/ 1004912202 h 1628"/>
                <a:gd name="T46" fmla="*/ 239414571 w 562"/>
                <a:gd name="T47" fmla="*/ 982861040 h 1628"/>
                <a:gd name="T48" fmla="*/ 223663420 w 562"/>
                <a:gd name="T49" fmla="*/ 950729255 h 1628"/>
                <a:gd name="T50" fmla="*/ 202871915 w 562"/>
                <a:gd name="T51" fmla="*/ 886464894 h 1628"/>
                <a:gd name="T52" fmla="*/ 194681222 w 562"/>
                <a:gd name="T53" fmla="*/ 819680971 h 1628"/>
                <a:gd name="T54" fmla="*/ 186491322 w 562"/>
                <a:gd name="T55" fmla="*/ 756677084 h 1628"/>
                <a:gd name="T56" fmla="*/ 178930865 w 562"/>
                <a:gd name="T57" fmla="*/ 703753819 h 1628"/>
                <a:gd name="T58" fmla="*/ 172000645 w 562"/>
                <a:gd name="T59" fmla="*/ 659021257 h 1628"/>
                <a:gd name="T60" fmla="*/ 166960340 w 562"/>
                <a:gd name="T61" fmla="*/ 622478605 h 1628"/>
                <a:gd name="T62" fmla="*/ 163179715 w 562"/>
                <a:gd name="T63" fmla="*/ 594756895 h 1628"/>
                <a:gd name="T64" fmla="*/ 159399089 w 562"/>
                <a:gd name="T65" fmla="*/ 576485569 h 1628"/>
                <a:gd name="T66" fmla="*/ 158139410 w 562"/>
                <a:gd name="T67" fmla="*/ 568294865 h 1628"/>
                <a:gd name="T68" fmla="*/ 152468869 w 562"/>
                <a:gd name="T69" fmla="*/ 514111919 h 1628"/>
                <a:gd name="T70" fmla="*/ 141758817 w 562"/>
                <a:gd name="T71" fmla="*/ 419606485 h 1628"/>
                <a:gd name="T72" fmla="*/ 129158055 w 562"/>
                <a:gd name="T73" fmla="*/ 340851328 h 1628"/>
                <a:gd name="T74" fmla="*/ 117186736 w 562"/>
                <a:gd name="T75" fmla="*/ 280367596 h 1628"/>
                <a:gd name="T76" fmla="*/ 105216211 w 562"/>
                <a:gd name="T77" fmla="*/ 233114879 h 1628"/>
                <a:gd name="T78" fmla="*/ 90725509 w 562"/>
                <a:gd name="T79" fmla="*/ 188381474 h 1628"/>
                <a:gd name="T80" fmla="*/ 68674374 w 562"/>
                <a:gd name="T81" fmla="*/ 144908594 h 1628"/>
                <a:gd name="T82" fmla="*/ 40952686 w 562"/>
                <a:gd name="T83" fmla="*/ 105216343 h 1628"/>
                <a:gd name="T84" fmla="*/ 13231004 w 562"/>
                <a:gd name="T85" fmla="*/ 77494608 h 1628"/>
                <a:gd name="T86" fmla="*/ 1259680 w 562"/>
                <a:gd name="T87" fmla="*/ 60483757 h 1628"/>
                <a:gd name="T88" fmla="*/ 0 w 562"/>
                <a:gd name="T89" fmla="*/ 42212418 h 1628"/>
                <a:gd name="T90" fmla="*/ 6299986 w 562"/>
                <a:gd name="T91" fmla="*/ 21421725 h 1628"/>
                <a:gd name="T92" fmla="*/ 17010836 w 562"/>
                <a:gd name="T93" fmla="*/ 8190707 h 1628"/>
                <a:gd name="T94" fmla="*/ 34021672 w 562"/>
                <a:gd name="T95" fmla="*/ 1260475 h 16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2"/>
                <a:gd name="T145" fmla="*/ 0 h 1628"/>
                <a:gd name="T146" fmla="*/ 562 w 562"/>
                <a:gd name="T147" fmla="*/ 1628 h 16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2" h="1628">
                  <a:moveTo>
                    <a:pt x="71" y="0"/>
                  </a:moveTo>
                  <a:lnTo>
                    <a:pt x="96" y="0"/>
                  </a:lnTo>
                  <a:lnTo>
                    <a:pt x="121" y="2"/>
                  </a:lnTo>
                  <a:lnTo>
                    <a:pt x="146" y="6"/>
                  </a:lnTo>
                  <a:lnTo>
                    <a:pt x="171" y="9"/>
                  </a:lnTo>
                  <a:lnTo>
                    <a:pt x="196" y="15"/>
                  </a:lnTo>
                  <a:lnTo>
                    <a:pt x="219" y="21"/>
                  </a:lnTo>
                  <a:lnTo>
                    <a:pt x="242" y="29"/>
                  </a:lnTo>
                  <a:lnTo>
                    <a:pt x="263" y="38"/>
                  </a:lnTo>
                  <a:lnTo>
                    <a:pt x="286" y="46"/>
                  </a:lnTo>
                  <a:lnTo>
                    <a:pt x="307" y="54"/>
                  </a:lnTo>
                  <a:lnTo>
                    <a:pt x="326" y="63"/>
                  </a:lnTo>
                  <a:lnTo>
                    <a:pt x="344" y="73"/>
                  </a:lnTo>
                  <a:lnTo>
                    <a:pt x="361" y="80"/>
                  </a:lnTo>
                  <a:lnTo>
                    <a:pt x="374" y="90"/>
                  </a:lnTo>
                  <a:lnTo>
                    <a:pt x="388" y="102"/>
                  </a:lnTo>
                  <a:lnTo>
                    <a:pt x="401" y="111"/>
                  </a:lnTo>
                  <a:lnTo>
                    <a:pt x="411" y="121"/>
                  </a:lnTo>
                  <a:lnTo>
                    <a:pt x="420" y="130"/>
                  </a:lnTo>
                  <a:lnTo>
                    <a:pt x="428" y="142"/>
                  </a:lnTo>
                  <a:lnTo>
                    <a:pt x="434" y="153"/>
                  </a:lnTo>
                  <a:lnTo>
                    <a:pt x="440" y="163"/>
                  </a:lnTo>
                  <a:lnTo>
                    <a:pt x="441" y="174"/>
                  </a:lnTo>
                  <a:lnTo>
                    <a:pt x="443" y="186"/>
                  </a:lnTo>
                  <a:lnTo>
                    <a:pt x="445" y="198"/>
                  </a:lnTo>
                  <a:lnTo>
                    <a:pt x="445" y="224"/>
                  </a:lnTo>
                  <a:lnTo>
                    <a:pt x="445" y="253"/>
                  </a:lnTo>
                  <a:lnTo>
                    <a:pt x="447" y="282"/>
                  </a:lnTo>
                  <a:lnTo>
                    <a:pt x="449" y="309"/>
                  </a:lnTo>
                  <a:lnTo>
                    <a:pt x="451" y="338"/>
                  </a:lnTo>
                  <a:lnTo>
                    <a:pt x="455" y="366"/>
                  </a:lnTo>
                  <a:lnTo>
                    <a:pt x="459" y="395"/>
                  </a:lnTo>
                  <a:lnTo>
                    <a:pt x="463" y="426"/>
                  </a:lnTo>
                  <a:lnTo>
                    <a:pt x="468" y="470"/>
                  </a:lnTo>
                  <a:lnTo>
                    <a:pt x="474" y="514"/>
                  </a:lnTo>
                  <a:lnTo>
                    <a:pt x="480" y="556"/>
                  </a:lnTo>
                  <a:lnTo>
                    <a:pt x="486" y="599"/>
                  </a:lnTo>
                  <a:lnTo>
                    <a:pt x="489" y="641"/>
                  </a:lnTo>
                  <a:lnTo>
                    <a:pt x="495" y="681"/>
                  </a:lnTo>
                  <a:lnTo>
                    <a:pt x="501" y="720"/>
                  </a:lnTo>
                  <a:lnTo>
                    <a:pt x="505" y="758"/>
                  </a:lnTo>
                  <a:lnTo>
                    <a:pt x="509" y="796"/>
                  </a:lnTo>
                  <a:lnTo>
                    <a:pt x="514" y="833"/>
                  </a:lnTo>
                  <a:lnTo>
                    <a:pt x="518" y="869"/>
                  </a:lnTo>
                  <a:lnTo>
                    <a:pt x="522" y="904"/>
                  </a:lnTo>
                  <a:lnTo>
                    <a:pt x="526" y="939"/>
                  </a:lnTo>
                  <a:lnTo>
                    <a:pt x="530" y="971"/>
                  </a:lnTo>
                  <a:lnTo>
                    <a:pt x="534" y="1004"/>
                  </a:lnTo>
                  <a:lnTo>
                    <a:pt x="536" y="1036"/>
                  </a:lnTo>
                  <a:lnTo>
                    <a:pt x="539" y="1067"/>
                  </a:lnTo>
                  <a:lnTo>
                    <a:pt x="543" y="1096"/>
                  </a:lnTo>
                  <a:lnTo>
                    <a:pt x="545" y="1125"/>
                  </a:lnTo>
                  <a:lnTo>
                    <a:pt x="547" y="1154"/>
                  </a:lnTo>
                  <a:lnTo>
                    <a:pt x="549" y="1180"/>
                  </a:lnTo>
                  <a:lnTo>
                    <a:pt x="553" y="1207"/>
                  </a:lnTo>
                  <a:lnTo>
                    <a:pt x="555" y="1232"/>
                  </a:lnTo>
                  <a:lnTo>
                    <a:pt x="557" y="1257"/>
                  </a:lnTo>
                  <a:lnTo>
                    <a:pt x="557" y="1282"/>
                  </a:lnTo>
                  <a:lnTo>
                    <a:pt x="559" y="1305"/>
                  </a:lnTo>
                  <a:lnTo>
                    <a:pt x="561" y="1326"/>
                  </a:lnTo>
                  <a:lnTo>
                    <a:pt x="561" y="1347"/>
                  </a:lnTo>
                  <a:lnTo>
                    <a:pt x="562" y="1368"/>
                  </a:lnTo>
                  <a:lnTo>
                    <a:pt x="562" y="1388"/>
                  </a:lnTo>
                  <a:lnTo>
                    <a:pt x="562" y="1407"/>
                  </a:lnTo>
                  <a:lnTo>
                    <a:pt x="562" y="1424"/>
                  </a:lnTo>
                  <a:lnTo>
                    <a:pt x="562" y="1447"/>
                  </a:lnTo>
                  <a:lnTo>
                    <a:pt x="561" y="1468"/>
                  </a:lnTo>
                  <a:lnTo>
                    <a:pt x="559" y="1488"/>
                  </a:lnTo>
                  <a:lnTo>
                    <a:pt x="555" y="1507"/>
                  </a:lnTo>
                  <a:lnTo>
                    <a:pt x="549" y="1526"/>
                  </a:lnTo>
                  <a:lnTo>
                    <a:pt x="545" y="1541"/>
                  </a:lnTo>
                  <a:lnTo>
                    <a:pt x="539" y="1557"/>
                  </a:lnTo>
                  <a:lnTo>
                    <a:pt x="534" y="1572"/>
                  </a:lnTo>
                  <a:lnTo>
                    <a:pt x="526" y="1585"/>
                  </a:lnTo>
                  <a:lnTo>
                    <a:pt x="518" y="1597"/>
                  </a:lnTo>
                  <a:lnTo>
                    <a:pt x="511" y="1607"/>
                  </a:lnTo>
                  <a:lnTo>
                    <a:pt x="503" y="1614"/>
                  </a:lnTo>
                  <a:lnTo>
                    <a:pt x="495" y="1620"/>
                  </a:lnTo>
                  <a:lnTo>
                    <a:pt x="486" y="1624"/>
                  </a:lnTo>
                  <a:lnTo>
                    <a:pt x="478" y="1626"/>
                  </a:lnTo>
                  <a:lnTo>
                    <a:pt x="468" y="1628"/>
                  </a:lnTo>
                  <a:lnTo>
                    <a:pt x="463" y="1628"/>
                  </a:lnTo>
                  <a:lnTo>
                    <a:pt x="457" y="1626"/>
                  </a:lnTo>
                  <a:lnTo>
                    <a:pt x="451" y="1624"/>
                  </a:lnTo>
                  <a:lnTo>
                    <a:pt x="447" y="1622"/>
                  </a:lnTo>
                  <a:lnTo>
                    <a:pt x="441" y="1620"/>
                  </a:lnTo>
                  <a:lnTo>
                    <a:pt x="436" y="1618"/>
                  </a:lnTo>
                  <a:lnTo>
                    <a:pt x="430" y="1614"/>
                  </a:lnTo>
                  <a:lnTo>
                    <a:pt x="424" y="1610"/>
                  </a:lnTo>
                  <a:lnTo>
                    <a:pt x="418" y="1605"/>
                  </a:lnTo>
                  <a:lnTo>
                    <a:pt x="413" y="1601"/>
                  </a:lnTo>
                  <a:lnTo>
                    <a:pt x="407" y="1595"/>
                  </a:lnTo>
                  <a:lnTo>
                    <a:pt x="403" y="1589"/>
                  </a:lnTo>
                  <a:lnTo>
                    <a:pt x="397" y="1582"/>
                  </a:lnTo>
                  <a:lnTo>
                    <a:pt x="392" y="1576"/>
                  </a:lnTo>
                  <a:lnTo>
                    <a:pt x="380" y="1560"/>
                  </a:lnTo>
                  <a:lnTo>
                    <a:pt x="372" y="1547"/>
                  </a:lnTo>
                  <a:lnTo>
                    <a:pt x="367" y="1534"/>
                  </a:lnTo>
                  <a:lnTo>
                    <a:pt x="361" y="1522"/>
                  </a:lnTo>
                  <a:lnTo>
                    <a:pt x="355" y="1509"/>
                  </a:lnTo>
                  <a:lnTo>
                    <a:pt x="344" y="1484"/>
                  </a:lnTo>
                  <a:lnTo>
                    <a:pt x="336" y="1457"/>
                  </a:lnTo>
                  <a:lnTo>
                    <a:pt x="328" y="1432"/>
                  </a:lnTo>
                  <a:lnTo>
                    <a:pt x="322" y="1407"/>
                  </a:lnTo>
                  <a:lnTo>
                    <a:pt x="319" y="1382"/>
                  </a:lnTo>
                  <a:lnTo>
                    <a:pt x="317" y="1357"/>
                  </a:lnTo>
                  <a:lnTo>
                    <a:pt x="313" y="1328"/>
                  </a:lnTo>
                  <a:lnTo>
                    <a:pt x="309" y="1301"/>
                  </a:lnTo>
                  <a:lnTo>
                    <a:pt x="305" y="1274"/>
                  </a:lnTo>
                  <a:lnTo>
                    <a:pt x="301" y="1249"/>
                  </a:lnTo>
                  <a:lnTo>
                    <a:pt x="299" y="1225"/>
                  </a:lnTo>
                  <a:lnTo>
                    <a:pt x="296" y="1201"/>
                  </a:lnTo>
                  <a:lnTo>
                    <a:pt x="292" y="1178"/>
                  </a:lnTo>
                  <a:lnTo>
                    <a:pt x="290" y="1157"/>
                  </a:lnTo>
                  <a:lnTo>
                    <a:pt x="286" y="1136"/>
                  </a:lnTo>
                  <a:lnTo>
                    <a:pt x="284" y="1117"/>
                  </a:lnTo>
                  <a:lnTo>
                    <a:pt x="280" y="1098"/>
                  </a:lnTo>
                  <a:lnTo>
                    <a:pt x="278" y="1079"/>
                  </a:lnTo>
                  <a:lnTo>
                    <a:pt x="276" y="1061"/>
                  </a:lnTo>
                  <a:lnTo>
                    <a:pt x="273" y="1046"/>
                  </a:lnTo>
                  <a:lnTo>
                    <a:pt x="271" y="1029"/>
                  </a:lnTo>
                  <a:lnTo>
                    <a:pt x="269" y="1015"/>
                  </a:lnTo>
                  <a:lnTo>
                    <a:pt x="267" y="1002"/>
                  </a:lnTo>
                  <a:lnTo>
                    <a:pt x="265" y="988"/>
                  </a:lnTo>
                  <a:lnTo>
                    <a:pt x="263" y="977"/>
                  </a:lnTo>
                  <a:lnTo>
                    <a:pt x="261" y="965"/>
                  </a:lnTo>
                  <a:lnTo>
                    <a:pt x="259" y="954"/>
                  </a:lnTo>
                  <a:lnTo>
                    <a:pt x="259" y="944"/>
                  </a:lnTo>
                  <a:lnTo>
                    <a:pt x="257" y="937"/>
                  </a:lnTo>
                  <a:lnTo>
                    <a:pt x="255" y="929"/>
                  </a:lnTo>
                  <a:lnTo>
                    <a:pt x="255" y="923"/>
                  </a:lnTo>
                  <a:lnTo>
                    <a:pt x="253" y="915"/>
                  </a:lnTo>
                  <a:lnTo>
                    <a:pt x="253" y="912"/>
                  </a:lnTo>
                  <a:lnTo>
                    <a:pt x="253" y="908"/>
                  </a:lnTo>
                  <a:lnTo>
                    <a:pt x="251" y="904"/>
                  </a:lnTo>
                  <a:lnTo>
                    <a:pt x="251" y="902"/>
                  </a:lnTo>
                  <a:lnTo>
                    <a:pt x="251" y="900"/>
                  </a:lnTo>
                  <a:lnTo>
                    <a:pt x="248" y="858"/>
                  </a:lnTo>
                  <a:lnTo>
                    <a:pt x="242" y="816"/>
                  </a:lnTo>
                  <a:lnTo>
                    <a:pt x="238" y="775"/>
                  </a:lnTo>
                  <a:lnTo>
                    <a:pt x="234" y="737"/>
                  </a:lnTo>
                  <a:lnTo>
                    <a:pt x="230" y="700"/>
                  </a:lnTo>
                  <a:lnTo>
                    <a:pt x="225" y="666"/>
                  </a:lnTo>
                  <a:lnTo>
                    <a:pt x="221" y="631"/>
                  </a:lnTo>
                  <a:lnTo>
                    <a:pt x="215" y="601"/>
                  </a:lnTo>
                  <a:lnTo>
                    <a:pt x="211" y="570"/>
                  </a:lnTo>
                  <a:lnTo>
                    <a:pt x="205" y="541"/>
                  </a:lnTo>
                  <a:lnTo>
                    <a:pt x="202" y="514"/>
                  </a:lnTo>
                  <a:lnTo>
                    <a:pt x="196" y="489"/>
                  </a:lnTo>
                  <a:lnTo>
                    <a:pt x="192" y="466"/>
                  </a:lnTo>
                  <a:lnTo>
                    <a:pt x="186" y="445"/>
                  </a:lnTo>
                  <a:lnTo>
                    <a:pt x="180" y="426"/>
                  </a:lnTo>
                  <a:lnTo>
                    <a:pt x="177" y="407"/>
                  </a:lnTo>
                  <a:lnTo>
                    <a:pt x="173" y="388"/>
                  </a:lnTo>
                  <a:lnTo>
                    <a:pt x="167" y="370"/>
                  </a:lnTo>
                  <a:lnTo>
                    <a:pt x="163" y="353"/>
                  </a:lnTo>
                  <a:lnTo>
                    <a:pt x="157" y="334"/>
                  </a:lnTo>
                  <a:lnTo>
                    <a:pt x="150" y="317"/>
                  </a:lnTo>
                  <a:lnTo>
                    <a:pt x="144" y="299"/>
                  </a:lnTo>
                  <a:lnTo>
                    <a:pt x="136" y="282"/>
                  </a:lnTo>
                  <a:lnTo>
                    <a:pt x="129" y="265"/>
                  </a:lnTo>
                  <a:lnTo>
                    <a:pt x="119" y="247"/>
                  </a:lnTo>
                  <a:lnTo>
                    <a:pt x="109" y="230"/>
                  </a:lnTo>
                  <a:lnTo>
                    <a:pt x="100" y="215"/>
                  </a:lnTo>
                  <a:lnTo>
                    <a:pt x="88" y="198"/>
                  </a:lnTo>
                  <a:lnTo>
                    <a:pt x="77" y="182"/>
                  </a:lnTo>
                  <a:lnTo>
                    <a:pt x="65" y="167"/>
                  </a:lnTo>
                  <a:lnTo>
                    <a:pt x="54" y="151"/>
                  </a:lnTo>
                  <a:lnTo>
                    <a:pt x="40" y="136"/>
                  </a:lnTo>
                  <a:lnTo>
                    <a:pt x="31" y="128"/>
                  </a:lnTo>
                  <a:lnTo>
                    <a:pt x="21" y="123"/>
                  </a:lnTo>
                  <a:lnTo>
                    <a:pt x="15" y="115"/>
                  </a:lnTo>
                  <a:lnTo>
                    <a:pt x="10" y="109"/>
                  </a:lnTo>
                  <a:lnTo>
                    <a:pt x="6" y="102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2" y="57"/>
                  </a:lnTo>
                  <a:lnTo>
                    <a:pt x="4" y="50"/>
                  </a:lnTo>
                  <a:lnTo>
                    <a:pt x="6" y="42"/>
                  </a:lnTo>
                  <a:lnTo>
                    <a:pt x="10" y="34"/>
                  </a:lnTo>
                  <a:lnTo>
                    <a:pt x="13" y="29"/>
                  </a:lnTo>
                  <a:lnTo>
                    <a:pt x="17" y="23"/>
                  </a:lnTo>
                  <a:lnTo>
                    <a:pt x="21" y="17"/>
                  </a:lnTo>
                  <a:lnTo>
                    <a:pt x="27" y="13"/>
                  </a:lnTo>
                  <a:lnTo>
                    <a:pt x="33" y="9"/>
                  </a:lnTo>
                  <a:lnTo>
                    <a:pt x="38" y="6"/>
                  </a:lnTo>
                  <a:lnTo>
                    <a:pt x="46" y="4"/>
                  </a:lnTo>
                  <a:lnTo>
                    <a:pt x="54" y="2"/>
                  </a:lnTo>
                  <a:lnTo>
                    <a:pt x="61" y="0"/>
                  </a:lnTo>
                  <a:lnTo>
                    <a:pt x="7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1551980" y="1982901"/>
              <a:ext cx="567333" cy="501196"/>
            </a:xfrm>
            <a:custGeom>
              <a:avLst/>
              <a:gdLst>
                <a:gd name="T0" fmla="*/ 941362308 w 1904"/>
                <a:gd name="T1" fmla="*/ 4410075 h 1768"/>
                <a:gd name="T2" fmla="*/ 1000078836 w 1904"/>
                <a:gd name="T3" fmla="*/ 28982198 h 1768"/>
                <a:gd name="T4" fmla="*/ 1077105742 w 1904"/>
                <a:gd name="T5" fmla="*/ 69934143 h 1768"/>
                <a:gd name="T6" fmla="*/ 1144029521 w 1904"/>
                <a:gd name="T7" fmla="*/ 110886894 h 1768"/>
                <a:gd name="T8" fmla="*/ 1180648687 w 1904"/>
                <a:gd name="T9" fmla="*/ 139238842 h 1768"/>
                <a:gd name="T10" fmla="*/ 1198327371 w 1904"/>
                <a:gd name="T11" fmla="*/ 160659768 h 1768"/>
                <a:gd name="T12" fmla="*/ 1199589964 w 1904"/>
                <a:gd name="T13" fmla="*/ 189641953 h 1768"/>
                <a:gd name="T14" fmla="*/ 1179386094 w 1904"/>
                <a:gd name="T15" fmla="*/ 235635040 h 1768"/>
                <a:gd name="T16" fmla="*/ 1163601697 w 1904"/>
                <a:gd name="T17" fmla="*/ 267136588 h 1768"/>
                <a:gd name="T18" fmla="*/ 1151605872 w 1904"/>
                <a:gd name="T19" fmla="*/ 304938921 h 1768"/>
                <a:gd name="T20" fmla="*/ 1132033696 w 1904"/>
                <a:gd name="T21" fmla="*/ 368573047 h 1768"/>
                <a:gd name="T22" fmla="*/ 1063846530 w 1904"/>
                <a:gd name="T23" fmla="*/ 613028235 h 1768"/>
                <a:gd name="T24" fmla="*/ 998816243 w 1904"/>
                <a:gd name="T25" fmla="*/ 831021294 h 1768"/>
                <a:gd name="T26" fmla="*/ 936942836 w 1904"/>
                <a:gd name="T27" fmla="*/ 1020663396 h 1768"/>
                <a:gd name="T28" fmla="*/ 892116419 w 1904"/>
                <a:gd name="T29" fmla="*/ 1081147130 h 1768"/>
                <a:gd name="T30" fmla="*/ 854234660 w 1904"/>
                <a:gd name="T31" fmla="*/ 1102568849 h 1768"/>
                <a:gd name="T32" fmla="*/ 819509582 w 1904"/>
                <a:gd name="T33" fmla="*/ 1113909152 h 1768"/>
                <a:gd name="T34" fmla="*/ 790466767 w 1904"/>
                <a:gd name="T35" fmla="*/ 1110129315 h 1768"/>
                <a:gd name="T36" fmla="*/ 775314064 w 1904"/>
                <a:gd name="T37" fmla="*/ 1099418456 h 1768"/>
                <a:gd name="T38" fmla="*/ 760792259 w 1904"/>
                <a:gd name="T39" fmla="*/ 1079887449 h 1768"/>
                <a:gd name="T40" fmla="*/ 745008656 w 1904"/>
                <a:gd name="T41" fmla="*/ 1031374256 h 1768"/>
                <a:gd name="T42" fmla="*/ 740589184 w 1904"/>
                <a:gd name="T43" fmla="*/ 981601382 h 1768"/>
                <a:gd name="T44" fmla="*/ 747533842 w 1904"/>
                <a:gd name="T45" fmla="*/ 950729278 h 1768"/>
                <a:gd name="T46" fmla="*/ 760792259 w 1904"/>
                <a:gd name="T47" fmla="*/ 916706781 h 1768"/>
                <a:gd name="T48" fmla="*/ 770894591 w 1904"/>
                <a:gd name="T49" fmla="*/ 883944759 h 1768"/>
                <a:gd name="T50" fmla="*/ 781627822 w 1904"/>
                <a:gd name="T51" fmla="*/ 840472671 h 1768"/>
                <a:gd name="T52" fmla="*/ 792360259 w 1904"/>
                <a:gd name="T53" fmla="*/ 786918969 h 1768"/>
                <a:gd name="T54" fmla="*/ 802462591 w 1904"/>
                <a:gd name="T55" fmla="*/ 724545317 h 1768"/>
                <a:gd name="T56" fmla="*/ 813195823 w 1904"/>
                <a:gd name="T57" fmla="*/ 651460806 h 1768"/>
                <a:gd name="T58" fmla="*/ 825191647 w 1904"/>
                <a:gd name="T59" fmla="*/ 558844494 h 1768"/>
                <a:gd name="T60" fmla="*/ 840975448 w 1904"/>
                <a:gd name="T61" fmla="*/ 435356872 h 1768"/>
                <a:gd name="T62" fmla="*/ 850446087 w 1904"/>
                <a:gd name="T63" fmla="*/ 327620321 h 1768"/>
                <a:gd name="T64" fmla="*/ 854234660 w 1904"/>
                <a:gd name="T65" fmla="*/ 236894721 h 1768"/>
                <a:gd name="T66" fmla="*/ 847289207 w 1904"/>
                <a:gd name="T67" fmla="*/ 201612494 h 1768"/>
                <a:gd name="T68" fmla="*/ 823929054 w 1904"/>
                <a:gd name="T69" fmla="*/ 180191569 h 1768"/>
                <a:gd name="T70" fmla="*/ 786678194 w 1904"/>
                <a:gd name="T71" fmla="*/ 170110946 h 1768"/>
                <a:gd name="T72" fmla="*/ 745008656 w 1904"/>
                <a:gd name="T73" fmla="*/ 172631102 h 1768"/>
                <a:gd name="T74" fmla="*/ 679978370 w 1904"/>
                <a:gd name="T75" fmla="*/ 180191569 h 1768"/>
                <a:gd name="T76" fmla="*/ 586536167 w 1904"/>
                <a:gd name="T77" fmla="*/ 194682265 h 1768"/>
                <a:gd name="T78" fmla="*/ 459000780 w 1904"/>
                <a:gd name="T79" fmla="*/ 212953640 h 1768"/>
                <a:gd name="T80" fmla="*/ 346617996 w 1904"/>
                <a:gd name="T81" fmla="*/ 229334255 h 1768"/>
                <a:gd name="T82" fmla="*/ 260752940 w 1904"/>
                <a:gd name="T83" fmla="*/ 244455188 h 1768"/>
                <a:gd name="T84" fmla="*/ 196354298 w 1904"/>
                <a:gd name="T85" fmla="*/ 258945884 h 1768"/>
                <a:gd name="T86" fmla="*/ 147739307 w 1904"/>
                <a:gd name="T87" fmla="*/ 267136588 h 1768"/>
                <a:gd name="T88" fmla="*/ 93441432 w 1904"/>
                <a:gd name="T89" fmla="*/ 258945884 h 1768"/>
                <a:gd name="T90" fmla="*/ 38513465 w 1904"/>
                <a:gd name="T91" fmla="*/ 230594729 h 1768"/>
                <a:gd name="T92" fmla="*/ 17046996 w 1904"/>
                <a:gd name="T93" fmla="*/ 209173010 h 1768"/>
                <a:gd name="T94" fmla="*/ 3788575 w 1904"/>
                <a:gd name="T95" fmla="*/ 190901634 h 1768"/>
                <a:gd name="T96" fmla="*/ 0 w 1904"/>
                <a:gd name="T97" fmla="*/ 177671413 h 1768"/>
                <a:gd name="T98" fmla="*/ 3788575 w 1904"/>
                <a:gd name="T99" fmla="*/ 168220234 h 1768"/>
                <a:gd name="T100" fmla="*/ 22729062 w 1904"/>
                <a:gd name="T101" fmla="*/ 158139612 h 1768"/>
                <a:gd name="T102" fmla="*/ 134480096 w 1904"/>
                <a:gd name="T103" fmla="*/ 146169072 h 1768"/>
                <a:gd name="T104" fmla="*/ 359877208 w 1904"/>
                <a:gd name="T105" fmla="*/ 117187680 h 1768"/>
                <a:gd name="T106" fmla="*/ 607370936 w 1904"/>
                <a:gd name="T107" fmla="*/ 68674462 h 1768"/>
                <a:gd name="T108" fmla="*/ 715965842 w 1904"/>
                <a:gd name="T109" fmla="*/ 43472894 h 1768"/>
                <a:gd name="T110" fmla="*/ 796148832 w 1904"/>
                <a:gd name="T111" fmla="*/ 25201562 h 1768"/>
                <a:gd name="T112" fmla="*/ 835293383 w 1904"/>
                <a:gd name="T113" fmla="*/ 15751177 h 1768"/>
                <a:gd name="T114" fmla="*/ 878857207 w 1904"/>
                <a:gd name="T115" fmla="*/ 2520156 h 1768"/>
                <a:gd name="T116" fmla="*/ 910426002 w 1904"/>
                <a:gd name="T117" fmla="*/ 0 h 17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04"/>
                <a:gd name="T178" fmla="*/ 0 h 1768"/>
                <a:gd name="T179" fmla="*/ 1904 w 1904"/>
                <a:gd name="T180" fmla="*/ 1768 h 17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04" h="1768">
                  <a:moveTo>
                    <a:pt x="1442" y="0"/>
                  </a:moveTo>
                  <a:lnTo>
                    <a:pt x="1451" y="0"/>
                  </a:lnTo>
                  <a:lnTo>
                    <a:pt x="1465" y="2"/>
                  </a:lnTo>
                  <a:lnTo>
                    <a:pt x="1478" y="4"/>
                  </a:lnTo>
                  <a:lnTo>
                    <a:pt x="1491" y="7"/>
                  </a:lnTo>
                  <a:lnTo>
                    <a:pt x="1507" y="13"/>
                  </a:lnTo>
                  <a:lnTo>
                    <a:pt x="1524" y="19"/>
                  </a:lnTo>
                  <a:lnTo>
                    <a:pt x="1543" y="27"/>
                  </a:lnTo>
                  <a:lnTo>
                    <a:pt x="1562" y="36"/>
                  </a:lnTo>
                  <a:lnTo>
                    <a:pt x="1584" y="46"/>
                  </a:lnTo>
                  <a:lnTo>
                    <a:pt x="1607" y="55"/>
                  </a:lnTo>
                  <a:lnTo>
                    <a:pt x="1630" y="69"/>
                  </a:lnTo>
                  <a:lnTo>
                    <a:pt x="1655" y="82"/>
                  </a:lnTo>
                  <a:lnTo>
                    <a:pt x="1680" y="96"/>
                  </a:lnTo>
                  <a:lnTo>
                    <a:pt x="1706" y="111"/>
                  </a:lnTo>
                  <a:lnTo>
                    <a:pt x="1735" y="128"/>
                  </a:lnTo>
                  <a:lnTo>
                    <a:pt x="1764" y="148"/>
                  </a:lnTo>
                  <a:lnTo>
                    <a:pt x="1781" y="157"/>
                  </a:lnTo>
                  <a:lnTo>
                    <a:pt x="1797" y="167"/>
                  </a:lnTo>
                  <a:lnTo>
                    <a:pt x="1812" y="176"/>
                  </a:lnTo>
                  <a:lnTo>
                    <a:pt x="1825" y="186"/>
                  </a:lnTo>
                  <a:lnTo>
                    <a:pt x="1837" y="196"/>
                  </a:lnTo>
                  <a:lnTo>
                    <a:pt x="1849" y="205"/>
                  </a:lnTo>
                  <a:lnTo>
                    <a:pt x="1860" y="213"/>
                  </a:lnTo>
                  <a:lnTo>
                    <a:pt x="1870" y="221"/>
                  </a:lnTo>
                  <a:lnTo>
                    <a:pt x="1877" y="228"/>
                  </a:lnTo>
                  <a:lnTo>
                    <a:pt x="1885" y="236"/>
                  </a:lnTo>
                  <a:lnTo>
                    <a:pt x="1891" y="242"/>
                  </a:lnTo>
                  <a:lnTo>
                    <a:pt x="1895" y="249"/>
                  </a:lnTo>
                  <a:lnTo>
                    <a:pt x="1898" y="255"/>
                  </a:lnTo>
                  <a:lnTo>
                    <a:pt x="1902" y="261"/>
                  </a:lnTo>
                  <a:lnTo>
                    <a:pt x="1904" y="265"/>
                  </a:lnTo>
                  <a:lnTo>
                    <a:pt x="1904" y="270"/>
                  </a:lnTo>
                  <a:lnTo>
                    <a:pt x="1904" y="286"/>
                  </a:lnTo>
                  <a:lnTo>
                    <a:pt x="1900" y="301"/>
                  </a:lnTo>
                  <a:lnTo>
                    <a:pt x="1897" y="316"/>
                  </a:lnTo>
                  <a:lnTo>
                    <a:pt x="1893" y="332"/>
                  </a:lnTo>
                  <a:lnTo>
                    <a:pt x="1885" y="345"/>
                  </a:lnTo>
                  <a:lnTo>
                    <a:pt x="1877" y="359"/>
                  </a:lnTo>
                  <a:lnTo>
                    <a:pt x="1868" y="374"/>
                  </a:lnTo>
                  <a:lnTo>
                    <a:pt x="1858" y="388"/>
                  </a:lnTo>
                  <a:lnTo>
                    <a:pt x="1854" y="395"/>
                  </a:lnTo>
                  <a:lnTo>
                    <a:pt x="1850" y="405"/>
                  </a:lnTo>
                  <a:lnTo>
                    <a:pt x="1847" y="414"/>
                  </a:lnTo>
                  <a:lnTo>
                    <a:pt x="1843" y="424"/>
                  </a:lnTo>
                  <a:lnTo>
                    <a:pt x="1839" y="436"/>
                  </a:lnTo>
                  <a:lnTo>
                    <a:pt x="1835" y="447"/>
                  </a:lnTo>
                  <a:lnTo>
                    <a:pt x="1831" y="459"/>
                  </a:lnTo>
                  <a:lnTo>
                    <a:pt x="1827" y="470"/>
                  </a:lnTo>
                  <a:lnTo>
                    <a:pt x="1824" y="484"/>
                  </a:lnTo>
                  <a:lnTo>
                    <a:pt x="1820" y="495"/>
                  </a:lnTo>
                  <a:lnTo>
                    <a:pt x="1814" y="510"/>
                  </a:lnTo>
                  <a:lnTo>
                    <a:pt x="1810" y="524"/>
                  </a:lnTo>
                  <a:lnTo>
                    <a:pt x="1802" y="553"/>
                  </a:lnTo>
                  <a:lnTo>
                    <a:pt x="1793" y="585"/>
                  </a:lnTo>
                  <a:lnTo>
                    <a:pt x="1772" y="666"/>
                  </a:lnTo>
                  <a:lnTo>
                    <a:pt x="1751" y="746"/>
                  </a:lnTo>
                  <a:lnTo>
                    <a:pt x="1728" y="823"/>
                  </a:lnTo>
                  <a:lnTo>
                    <a:pt x="1706" y="900"/>
                  </a:lnTo>
                  <a:lnTo>
                    <a:pt x="1685" y="973"/>
                  </a:lnTo>
                  <a:lnTo>
                    <a:pt x="1664" y="1046"/>
                  </a:lnTo>
                  <a:lnTo>
                    <a:pt x="1643" y="1117"/>
                  </a:lnTo>
                  <a:lnTo>
                    <a:pt x="1622" y="1186"/>
                  </a:lnTo>
                  <a:lnTo>
                    <a:pt x="1601" y="1253"/>
                  </a:lnTo>
                  <a:lnTo>
                    <a:pt x="1582" y="1319"/>
                  </a:lnTo>
                  <a:lnTo>
                    <a:pt x="1561" y="1382"/>
                  </a:lnTo>
                  <a:lnTo>
                    <a:pt x="1541" y="1445"/>
                  </a:lnTo>
                  <a:lnTo>
                    <a:pt x="1522" y="1505"/>
                  </a:lnTo>
                  <a:lnTo>
                    <a:pt x="1503" y="1564"/>
                  </a:lnTo>
                  <a:lnTo>
                    <a:pt x="1484" y="1620"/>
                  </a:lnTo>
                  <a:lnTo>
                    <a:pt x="1465" y="1676"/>
                  </a:lnTo>
                  <a:lnTo>
                    <a:pt x="1451" y="1687"/>
                  </a:lnTo>
                  <a:lnTo>
                    <a:pt x="1440" y="1697"/>
                  </a:lnTo>
                  <a:lnTo>
                    <a:pt x="1426" y="1708"/>
                  </a:lnTo>
                  <a:lnTo>
                    <a:pt x="1413" y="1716"/>
                  </a:lnTo>
                  <a:lnTo>
                    <a:pt x="1401" y="1726"/>
                  </a:lnTo>
                  <a:lnTo>
                    <a:pt x="1388" y="1733"/>
                  </a:lnTo>
                  <a:lnTo>
                    <a:pt x="1376" y="1739"/>
                  </a:lnTo>
                  <a:lnTo>
                    <a:pt x="1365" y="1745"/>
                  </a:lnTo>
                  <a:lnTo>
                    <a:pt x="1353" y="1750"/>
                  </a:lnTo>
                  <a:lnTo>
                    <a:pt x="1342" y="1756"/>
                  </a:lnTo>
                  <a:lnTo>
                    <a:pt x="1330" y="1760"/>
                  </a:lnTo>
                  <a:lnTo>
                    <a:pt x="1319" y="1762"/>
                  </a:lnTo>
                  <a:lnTo>
                    <a:pt x="1309" y="1766"/>
                  </a:lnTo>
                  <a:lnTo>
                    <a:pt x="1298" y="1768"/>
                  </a:lnTo>
                  <a:lnTo>
                    <a:pt x="1288" y="1768"/>
                  </a:lnTo>
                  <a:lnTo>
                    <a:pt x="1278" y="1768"/>
                  </a:lnTo>
                  <a:lnTo>
                    <a:pt x="1267" y="1768"/>
                  </a:lnTo>
                  <a:lnTo>
                    <a:pt x="1257" y="1764"/>
                  </a:lnTo>
                  <a:lnTo>
                    <a:pt x="1252" y="1762"/>
                  </a:lnTo>
                  <a:lnTo>
                    <a:pt x="1246" y="1760"/>
                  </a:lnTo>
                  <a:lnTo>
                    <a:pt x="1242" y="1756"/>
                  </a:lnTo>
                  <a:lnTo>
                    <a:pt x="1236" y="1754"/>
                  </a:lnTo>
                  <a:lnTo>
                    <a:pt x="1232" y="1749"/>
                  </a:lnTo>
                  <a:lnTo>
                    <a:pt x="1228" y="1745"/>
                  </a:lnTo>
                  <a:lnTo>
                    <a:pt x="1223" y="1739"/>
                  </a:lnTo>
                  <a:lnTo>
                    <a:pt x="1219" y="1735"/>
                  </a:lnTo>
                  <a:lnTo>
                    <a:pt x="1215" y="1727"/>
                  </a:lnTo>
                  <a:lnTo>
                    <a:pt x="1209" y="1722"/>
                  </a:lnTo>
                  <a:lnTo>
                    <a:pt x="1205" y="1714"/>
                  </a:lnTo>
                  <a:lnTo>
                    <a:pt x="1202" y="1706"/>
                  </a:lnTo>
                  <a:lnTo>
                    <a:pt x="1196" y="1689"/>
                  </a:lnTo>
                  <a:lnTo>
                    <a:pt x="1190" y="1674"/>
                  </a:lnTo>
                  <a:lnTo>
                    <a:pt x="1184" y="1656"/>
                  </a:lnTo>
                  <a:lnTo>
                    <a:pt x="1180" y="1637"/>
                  </a:lnTo>
                  <a:lnTo>
                    <a:pt x="1177" y="1620"/>
                  </a:lnTo>
                  <a:lnTo>
                    <a:pt x="1175" y="1601"/>
                  </a:lnTo>
                  <a:lnTo>
                    <a:pt x="1173" y="1583"/>
                  </a:lnTo>
                  <a:lnTo>
                    <a:pt x="1173" y="1564"/>
                  </a:lnTo>
                  <a:lnTo>
                    <a:pt x="1173" y="1558"/>
                  </a:lnTo>
                  <a:lnTo>
                    <a:pt x="1173" y="1553"/>
                  </a:lnTo>
                  <a:lnTo>
                    <a:pt x="1175" y="1543"/>
                  </a:lnTo>
                  <a:lnTo>
                    <a:pt x="1177" y="1534"/>
                  </a:lnTo>
                  <a:lnTo>
                    <a:pt x="1180" y="1522"/>
                  </a:lnTo>
                  <a:lnTo>
                    <a:pt x="1184" y="1509"/>
                  </a:lnTo>
                  <a:lnTo>
                    <a:pt x="1190" y="1493"/>
                  </a:lnTo>
                  <a:lnTo>
                    <a:pt x="1196" y="1478"/>
                  </a:lnTo>
                  <a:lnTo>
                    <a:pt x="1198" y="1470"/>
                  </a:lnTo>
                  <a:lnTo>
                    <a:pt x="1202" y="1463"/>
                  </a:lnTo>
                  <a:lnTo>
                    <a:pt x="1205" y="1455"/>
                  </a:lnTo>
                  <a:lnTo>
                    <a:pt x="1209" y="1445"/>
                  </a:lnTo>
                  <a:lnTo>
                    <a:pt x="1211" y="1436"/>
                  </a:lnTo>
                  <a:lnTo>
                    <a:pt x="1215" y="1424"/>
                  </a:lnTo>
                  <a:lnTo>
                    <a:pt x="1219" y="1415"/>
                  </a:lnTo>
                  <a:lnTo>
                    <a:pt x="1221" y="1403"/>
                  </a:lnTo>
                  <a:lnTo>
                    <a:pt x="1225" y="1390"/>
                  </a:lnTo>
                  <a:lnTo>
                    <a:pt x="1228" y="1376"/>
                  </a:lnTo>
                  <a:lnTo>
                    <a:pt x="1232" y="1363"/>
                  </a:lnTo>
                  <a:lnTo>
                    <a:pt x="1234" y="1349"/>
                  </a:lnTo>
                  <a:lnTo>
                    <a:pt x="1238" y="1334"/>
                  </a:lnTo>
                  <a:lnTo>
                    <a:pt x="1242" y="1319"/>
                  </a:lnTo>
                  <a:lnTo>
                    <a:pt x="1246" y="1301"/>
                  </a:lnTo>
                  <a:lnTo>
                    <a:pt x="1248" y="1284"/>
                  </a:lnTo>
                  <a:lnTo>
                    <a:pt x="1252" y="1267"/>
                  </a:lnTo>
                  <a:lnTo>
                    <a:pt x="1255" y="1249"/>
                  </a:lnTo>
                  <a:lnTo>
                    <a:pt x="1257" y="1230"/>
                  </a:lnTo>
                  <a:lnTo>
                    <a:pt x="1261" y="1211"/>
                  </a:lnTo>
                  <a:lnTo>
                    <a:pt x="1265" y="1192"/>
                  </a:lnTo>
                  <a:lnTo>
                    <a:pt x="1269" y="1171"/>
                  </a:lnTo>
                  <a:lnTo>
                    <a:pt x="1271" y="1150"/>
                  </a:lnTo>
                  <a:lnTo>
                    <a:pt x="1275" y="1127"/>
                  </a:lnTo>
                  <a:lnTo>
                    <a:pt x="1278" y="1105"/>
                  </a:lnTo>
                  <a:lnTo>
                    <a:pt x="1280" y="1082"/>
                  </a:lnTo>
                  <a:lnTo>
                    <a:pt x="1284" y="1057"/>
                  </a:lnTo>
                  <a:lnTo>
                    <a:pt x="1288" y="1034"/>
                  </a:lnTo>
                  <a:lnTo>
                    <a:pt x="1290" y="1009"/>
                  </a:lnTo>
                  <a:lnTo>
                    <a:pt x="1294" y="983"/>
                  </a:lnTo>
                  <a:lnTo>
                    <a:pt x="1298" y="958"/>
                  </a:lnTo>
                  <a:lnTo>
                    <a:pt x="1301" y="931"/>
                  </a:lnTo>
                  <a:lnTo>
                    <a:pt x="1307" y="887"/>
                  </a:lnTo>
                  <a:lnTo>
                    <a:pt x="1313" y="846"/>
                  </a:lnTo>
                  <a:lnTo>
                    <a:pt x="1319" y="806"/>
                  </a:lnTo>
                  <a:lnTo>
                    <a:pt x="1323" y="768"/>
                  </a:lnTo>
                  <a:lnTo>
                    <a:pt x="1328" y="729"/>
                  </a:lnTo>
                  <a:lnTo>
                    <a:pt x="1332" y="691"/>
                  </a:lnTo>
                  <a:lnTo>
                    <a:pt x="1336" y="654"/>
                  </a:lnTo>
                  <a:lnTo>
                    <a:pt x="1340" y="620"/>
                  </a:lnTo>
                  <a:lnTo>
                    <a:pt x="1344" y="585"/>
                  </a:lnTo>
                  <a:lnTo>
                    <a:pt x="1346" y="553"/>
                  </a:lnTo>
                  <a:lnTo>
                    <a:pt x="1347" y="520"/>
                  </a:lnTo>
                  <a:lnTo>
                    <a:pt x="1349" y="489"/>
                  </a:lnTo>
                  <a:lnTo>
                    <a:pt x="1351" y="459"/>
                  </a:lnTo>
                  <a:lnTo>
                    <a:pt x="1353" y="430"/>
                  </a:lnTo>
                  <a:lnTo>
                    <a:pt x="1353" y="403"/>
                  </a:lnTo>
                  <a:lnTo>
                    <a:pt x="1353" y="376"/>
                  </a:lnTo>
                  <a:lnTo>
                    <a:pt x="1353" y="363"/>
                  </a:lnTo>
                  <a:lnTo>
                    <a:pt x="1351" y="351"/>
                  </a:lnTo>
                  <a:lnTo>
                    <a:pt x="1349" y="340"/>
                  </a:lnTo>
                  <a:lnTo>
                    <a:pt x="1346" y="330"/>
                  </a:lnTo>
                  <a:lnTo>
                    <a:pt x="1342" y="320"/>
                  </a:lnTo>
                  <a:lnTo>
                    <a:pt x="1336" y="313"/>
                  </a:lnTo>
                  <a:lnTo>
                    <a:pt x="1330" y="305"/>
                  </a:lnTo>
                  <a:lnTo>
                    <a:pt x="1323" y="297"/>
                  </a:lnTo>
                  <a:lnTo>
                    <a:pt x="1315" y="292"/>
                  </a:lnTo>
                  <a:lnTo>
                    <a:pt x="1305" y="286"/>
                  </a:lnTo>
                  <a:lnTo>
                    <a:pt x="1296" y="280"/>
                  </a:lnTo>
                  <a:lnTo>
                    <a:pt x="1284" y="276"/>
                  </a:lnTo>
                  <a:lnTo>
                    <a:pt x="1273" y="274"/>
                  </a:lnTo>
                  <a:lnTo>
                    <a:pt x="1259" y="272"/>
                  </a:lnTo>
                  <a:lnTo>
                    <a:pt x="1246" y="270"/>
                  </a:lnTo>
                  <a:lnTo>
                    <a:pt x="1230" y="270"/>
                  </a:lnTo>
                  <a:lnTo>
                    <a:pt x="1221" y="270"/>
                  </a:lnTo>
                  <a:lnTo>
                    <a:pt x="1209" y="270"/>
                  </a:lnTo>
                  <a:lnTo>
                    <a:pt x="1196" y="272"/>
                  </a:lnTo>
                  <a:lnTo>
                    <a:pt x="1180" y="274"/>
                  </a:lnTo>
                  <a:lnTo>
                    <a:pt x="1163" y="274"/>
                  </a:lnTo>
                  <a:lnTo>
                    <a:pt x="1146" y="278"/>
                  </a:lnTo>
                  <a:lnTo>
                    <a:pt x="1125" y="280"/>
                  </a:lnTo>
                  <a:lnTo>
                    <a:pt x="1102" y="284"/>
                  </a:lnTo>
                  <a:lnTo>
                    <a:pt x="1077" y="286"/>
                  </a:lnTo>
                  <a:lnTo>
                    <a:pt x="1052" y="290"/>
                  </a:lnTo>
                  <a:lnTo>
                    <a:pt x="1023" y="293"/>
                  </a:lnTo>
                  <a:lnTo>
                    <a:pt x="994" y="299"/>
                  </a:lnTo>
                  <a:lnTo>
                    <a:pt x="962" y="303"/>
                  </a:lnTo>
                  <a:lnTo>
                    <a:pt x="929" y="309"/>
                  </a:lnTo>
                  <a:lnTo>
                    <a:pt x="893" y="315"/>
                  </a:lnTo>
                  <a:lnTo>
                    <a:pt x="856" y="320"/>
                  </a:lnTo>
                  <a:lnTo>
                    <a:pt x="812" y="326"/>
                  </a:lnTo>
                  <a:lnTo>
                    <a:pt x="768" y="332"/>
                  </a:lnTo>
                  <a:lnTo>
                    <a:pt x="727" y="338"/>
                  </a:lnTo>
                  <a:lnTo>
                    <a:pt x="689" y="343"/>
                  </a:lnTo>
                  <a:lnTo>
                    <a:pt x="651" y="349"/>
                  </a:lnTo>
                  <a:lnTo>
                    <a:pt x="614" y="353"/>
                  </a:lnTo>
                  <a:lnTo>
                    <a:pt x="582" y="359"/>
                  </a:lnTo>
                  <a:lnTo>
                    <a:pt x="549" y="364"/>
                  </a:lnTo>
                  <a:lnTo>
                    <a:pt x="518" y="370"/>
                  </a:lnTo>
                  <a:lnTo>
                    <a:pt x="489" y="374"/>
                  </a:lnTo>
                  <a:lnTo>
                    <a:pt x="461" y="380"/>
                  </a:lnTo>
                  <a:lnTo>
                    <a:pt x="436" y="384"/>
                  </a:lnTo>
                  <a:lnTo>
                    <a:pt x="413" y="388"/>
                  </a:lnTo>
                  <a:lnTo>
                    <a:pt x="390" y="391"/>
                  </a:lnTo>
                  <a:lnTo>
                    <a:pt x="370" y="395"/>
                  </a:lnTo>
                  <a:lnTo>
                    <a:pt x="351" y="399"/>
                  </a:lnTo>
                  <a:lnTo>
                    <a:pt x="330" y="407"/>
                  </a:lnTo>
                  <a:lnTo>
                    <a:pt x="311" y="411"/>
                  </a:lnTo>
                  <a:lnTo>
                    <a:pt x="292" y="416"/>
                  </a:lnTo>
                  <a:lnTo>
                    <a:pt x="276" y="418"/>
                  </a:lnTo>
                  <a:lnTo>
                    <a:pt x="261" y="422"/>
                  </a:lnTo>
                  <a:lnTo>
                    <a:pt x="246" y="424"/>
                  </a:lnTo>
                  <a:lnTo>
                    <a:pt x="234" y="424"/>
                  </a:lnTo>
                  <a:lnTo>
                    <a:pt x="223" y="424"/>
                  </a:lnTo>
                  <a:lnTo>
                    <a:pt x="203" y="424"/>
                  </a:lnTo>
                  <a:lnTo>
                    <a:pt x="186" y="422"/>
                  </a:lnTo>
                  <a:lnTo>
                    <a:pt x="167" y="416"/>
                  </a:lnTo>
                  <a:lnTo>
                    <a:pt x="148" y="411"/>
                  </a:lnTo>
                  <a:lnTo>
                    <a:pt x="129" y="405"/>
                  </a:lnTo>
                  <a:lnTo>
                    <a:pt x="109" y="395"/>
                  </a:lnTo>
                  <a:lnTo>
                    <a:pt x="90" y="386"/>
                  </a:lnTo>
                  <a:lnTo>
                    <a:pt x="71" y="376"/>
                  </a:lnTo>
                  <a:lnTo>
                    <a:pt x="61" y="366"/>
                  </a:lnTo>
                  <a:lnTo>
                    <a:pt x="54" y="359"/>
                  </a:lnTo>
                  <a:lnTo>
                    <a:pt x="46" y="351"/>
                  </a:lnTo>
                  <a:lnTo>
                    <a:pt x="40" y="345"/>
                  </a:lnTo>
                  <a:lnTo>
                    <a:pt x="33" y="338"/>
                  </a:lnTo>
                  <a:lnTo>
                    <a:pt x="27" y="332"/>
                  </a:lnTo>
                  <a:lnTo>
                    <a:pt x="23" y="326"/>
                  </a:lnTo>
                  <a:lnTo>
                    <a:pt x="17" y="320"/>
                  </a:lnTo>
                  <a:lnTo>
                    <a:pt x="13" y="315"/>
                  </a:lnTo>
                  <a:lnTo>
                    <a:pt x="9" y="309"/>
                  </a:lnTo>
                  <a:lnTo>
                    <a:pt x="6" y="303"/>
                  </a:lnTo>
                  <a:lnTo>
                    <a:pt x="4" y="299"/>
                  </a:lnTo>
                  <a:lnTo>
                    <a:pt x="2" y="293"/>
                  </a:lnTo>
                  <a:lnTo>
                    <a:pt x="0" y="290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0" y="280"/>
                  </a:lnTo>
                  <a:lnTo>
                    <a:pt x="0" y="276"/>
                  </a:lnTo>
                  <a:lnTo>
                    <a:pt x="2" y="272"/>
                  </a:lnTo>
                  <a:lnTo>
                    <a:pt x="4" y="270"/>
                  </a:lnTo>
                  <a:lnTo>
                    <a:pt x="6" y="267"/>
                  </a:lnTo>
                  <a:lnTo>
                    <a:pt x="9" y="265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25" y="255"/>
                  </a:lnTo>
                  <a:lnTo>
                    <a:pt x="36" y="251"/>
                  </a:lnTo>
                  <a:lnTo>
                    <a:pt x="50" y="247"/>
                  </a:lnTo>
                  <a:lnTo>
                    <a:pt x="63" y="245"/>
                  </a:lnTo>
                  <a:lnTo>
                    <a:pt x="113" y="242"/>
                  </a:lnTo>
                  <a:lnTo>
                    <a:pt x="163" y="238"/>
                  </a:lnTo>
                  <a:lnTo>
                    <a:pt x="213" y="232"/>
                  </a:lnTo>
                  <a:lnTo>
                    <a:pt x="263" y="228"/>
                  </a:lnTo>
                  <a:lnTo>
                    <a:pt x="315" y="221"/>
                  </a:lnTo>
                  <a:lnTo>
                    <a:pt x="365" y="215"/>
                  </a:lnTo>
                  <a:lnTo>
                    <a:pt x="466" y="201"/>
                  </a:lnTo>
                  <a:lnTo>
                    <a:pt x="570" y="186"/>
                  </a:lnTo>
                  <a:lnTo>
                    <a:pt x="672" y="169"/>
                  </a:lnTo>
                  <a:lnTo>
                    <a:pt x="775" y="149"/>
                  </a:lnTo>
                  <a:lnTo>
                    <a:pt x="879" y="128"/>
                  </a:lnTo>
                  <a:lnTo>
                    <a:pt x="921" y="119"/>
                  </a:lnTo>
                  <a:lnTo>
                    <a:pt x="962" y="109"/>
                  </a:lnTo>
                  <a:lnTo>
                    <a:pt x="1000" y="100"/>
                  </a:lnTo>
                  <a:lnTo>
                    <a:pt x="1037" y="90"/>
                  </a:lnTo>
                  <a:lnTo>
                    <a:pt x="1071" y="82"/>
                  </a:lnTo>
                  <a:lnTo>
                    <a:pt x="1104" y="75"/>
                  </a:lnTo>
                  <a:lnTo>
                    <a:pt x="1134" y="69"/>
                  </a:lnTo>
                  <a:lnTo>
                    <a:pt x="1163" y="61"/>
                  </a:lnTo>
                  <a:lnTo>
                    <a:pt x="1190" y="55"/>
                  </a:lnTo>
                  <a:lnTo>
                    <a:pt x="1217" y="50"/>
                  </a:lnTo>
                  <a:lnTo>
                    <a:pt x="1240" y="46"/>
                  </a:lnTo>
                  <a:lnTo>
                    <a:pt x="1261" y="40"/>
                  </a:lnTo>
                  <a:lnTo>
                    <a:pt x="1282" y="36"/>
                  </a:lnTo>
                  <a:lnTo>
                    <a:pt x="1299" y="30"/>
                  </a:lnTo>
                  <a:lnTo>
                    <a:pt x="1307" y="29"/>
                  </a:lnTo>
                  <a:lnTo>
                    <a:pt x="1315" y="27"/>
                  </a:lnTo>
                  <a:lnTo>
                    <a:pt x="1323" y="25"/>
                  </a:lnTo>
                  <a:lnTo>
                    <a:pt x="1330" y="25"/>
                  </a:lnTo>
                  <a:lnTo>
                    <a:pt x="1347" y="17"/>
                  </a:lnTo>
                  <a:lnTo>
                    <a:pt x="1363" y="11"/>
                  </a:lnTo>
                  <a:lnTo>
                    <a:pt x="1378" y="7"/>
                  </a:lnTo>
                  <a:lnTo>
                    <a:pt x="1392" y="4"/>
                  </a:lnTo>
                  <a:lnTo>
                    <a:pt x="1405" y="2"/>
                  </a:lnTo>
                  <a:lnTo>
                    <a:pt x="1419" y="0"/>
                  </a:lnTo>
                  <a:lnTo>
                    <a:pt x="1430" y="0"/>
                  </a:lnTo>
                  <a:lnTo>
                    <a:pt x="144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1600796" y="2190977"/>
              <a:ext cx="370284" cy="89014"/>
            </a:xfrm>
            <a:custGeom>
              <a:avLst/>
              <a:gdLst>
                <a:gd name="T0" fmla="*/ 569555287 w 1244"/>
                <a:gd name="T1" fmla="*/ 0 h 315"/>
                <a:gd name="T2" fmla="*/ 586566137 w 1244"/>
                <a:gd name="T3" fmla="*/ 2504248 h 315"/>
                <a:gd name="T4" fmla="*/ 608617297 w 1244"/>
                <a:gd name="T5" fmla="*/ 6260225 h 315"/>
                <a:gd name="T6" fmla="*/ 635079324 w 1244"/>
                <a:gd name="T7" fmla="*/ 10642857 h 315"/>
                <a:gd name="T8" fmla="*/ 667841343 w 1244"/>
                <a:gd name="T9" fmla="*/ 16903083 h 315"/>
                <a:gd name="T10" fmla="*/ 702493279 w 1244"/>
                <a:gd name="T11" fmla="*/ 27545944 h 315"/>
                <a:gd name="T12" fmla="*/ 731475461 w 1244"/>
                <a:gd name="T13" fmla="*/ 39441317 h 315"/>
                <a:gd name="T14" fmla="*/ 754787096 w 1244"/>
                <a:gd name="T15" fmla="*/ 51961776 h 315"/>
                <a:gd name="T16" fmla="*/ 770537471 w 1244"/>
                <a:gd name="T17" fmla="*/ 61352902 h 315"/>
                <a:gd name="T18" fmla="*/ 779988649 w 1244"/>
                <a:gd name="T19" fmla="*/ 71995756 h 315"/>
                <a:gd name="T20" fmla="*/ 783768485 w 1244"/>
                <a:gd name="T21" fmla="*/ 80760227 h 315"/>
                <a:gd name="T22" fmla="*/ 778728174 w 1244"/>
                <a:gd name="T23" fmla="*/ 95159056 h 315"/>
                <a:gd name="T24" fmla="*/ 768017316 w 1244"/>
                <a:gd name="T25" fmla="*/ 108306183 h 315"/>
                <a:gd name="T26" fmla="*/ 748486311 w 1244"/>
                <a:gd name="T27" fmla="*/ 118949037 h 315"/>
                <a:gd name="T28" fmla="*/ 720764603 w 1244"/>
                <a:gd name="T29" fmla="*/ 129591891 h 315"/>
                <a:gd name="T30" fmla="*/ 686112667 w 1244"/>
                <a:gd name="T31" fmla="*/ 139608881 h 315"/>
                <a:gd name="T32" fmla="*/ 637599479 w 1244"/>
                <a:gd name="T33" fmla="*/ 145243240 h 315"/>
                <a:gd name="T34" fmla="*/ 591606447 w 1244"/>
                <a:gd name="T35" fmla="*/ 150251735 h 315"/>
                <a:gd name="T36" fmla="*/ 550653726 w 1244"/>
                <a:gd name="T37" fmla="*/ 154007711 h 315"/>
                <a:gd name="T38" fmla="*/ 529863040 w 1244"/>
                <a:gd name="T39" fmla="*/ 157763686 h 315"/>
                <a:gd name="T40" fmla="*/ 498360703 w 1244"/>
                <a:gd name="T41" fmla="*/ 160894589 h 315"/>
                <a:gd name="T42" fmla="*/ 458668456 w 1244"/>
                <a:gd name="T43" fmla="*/ 167154812 h 315"/>
                <a:gd name="T44" fmla="*/ 407635014 w 1244"/>
                <a:gd name="T45" fmla="*/ 174040899 h 315"/>
                <a:gd name="T46" fmla="*/ 347151288 w 1244"/>
                <a:gd name="T47" fmla="*/ 181553642 h 315"/>
                <a:gd name="T48" fmla="*/ 301158256 w 1244"/>
                <a:gd name="T49" fmla="*/ 187814656 h 315"/>
                <a:gd name="T50" fmla="*/ 268396238 w 1244"/>
                <a:gd name="T51" fmla="*/ 190944768 h 315"/>
                <a:gd name="T52" fmla="*/ 239414849 w 1244"/>
                <a:gd name="T53" fmla="*/ 193449015 h 315"/>
                <a:gd name="T54" fmla="*/ 215472977 w 1244"/>
                <a:gd name="T55" fmla="*/ 195953263 h 315"/>
                <a:gd name="T56" fmla="*/ 195941923 w 1244"/>
                <a:gd name="T57" fmla="*/ 195953263 h 315"/>
                <a:gd name="T58" fmla="*/ 168220215 w 1244"/>
                <a:gd name="T59" fmla="*/ 195953263 h 315"/>
                <a:gd name="T60" fmla="*/ 119707028 w 1244"/>
                <a:gd name="T61" fmla="*/ 193449015 h 315"/>
                <a:gd name="T62" fmla="*/ 80014756 w 1244"/>
                <a:gd name="T63" fmla="*/ 185310409 h 315"/>
                <a:gd name="T64" fmla="*/ 51033355 w 1244"/>
                <a:gd name="T65" fmla="*/ 175293419 h 315"/>
                <a:gd name="T66" fmla="*/ 31501556 w 1244"/>
                <a:gd name="T67" fmla="*/ 165902293 h 315"/>
                <a:gd name="T68" fmla="*/ 17010856 w 1244"/>
                <a:gd name="T69" fmla="*/ 157763686 h 315"/>
                <a:gd name="T70" fmla="*/ 7560469 w 1244"/>
                <a:gd name="T71" fmla="*/ 147747487 h 315"/>
                <a:gd name="T72" fmla="*/ 1260475 w 1244"/>
                <a:gd name="T73" fmla="*/ 138356361 h 315"/>
                <a:gd name="T74" fmla="*/ 1260475 w 1244"/>
                <a:gd name="T75" fmla="*/ 125209260 h 315"/>
                <a:gd name="T76" fmla="*/ 7560469 w 1244"/>
                <a:gd name="T77" fmla="*/ 110810430 h 315"/>
                <a:gd name="T78" fmla="*/ 22051166 w 1244"/>
                <a:gd name="T79" fmla="*/ 98289168 h 315"/>
                <a:gd name="T80" fmla="*/ 42212415 w 1244"/>
                <a:gd name="T81" fmla="*/ 90150561 h 315"/>
                <a:gd name="T82" fmla="*/ 71194609 w 1244"/>
                <a:gd name="T83" fmla="*/ 83890338 h 315"/>
                <a:gd name="T84" fmla="*/ 107736489 w 1244"/>
                <a:gd name="T85" fmla="*/ 80760227 h 315"/>
                <a:gd name="T86" fmla="*/ 255166018 w 1244"/>
                <a:gd name="T87" fmla="*/ 57596135 h 315"/>
                <a:gd name="T88" fmla="*/ 401335023 w 1244"/>
                <a:gd name="T89" fmla="*/ 31302711 h 315"/>
                <a:gd name="T90" fmla="*/ 505290931 w 1244"/>
                <a:gd name="T91" fmla="*/ 9390338 h 315"/>
                <a:gd name="T92" fmla="*/ 523562255 w 1244"/>
                <a:gd name="T93" fmla="*/ 6260225 h 315"/>
                <a:gd name="T94" fmla="*/ 538052950 w 1244"/>
                <a:gd name="T95" fmla="*/ 3755977 h 315"/>
                <a:gd name="T96" fmla="*/ 550653726 w 1244"/>
                <a:gd name="T97" fmla="*/ 1251729 h 315"/>
                <a:gd name="T98" fmla="*/ 557584748 w 1244"/>
                <a:gd name="T99" fmla="*/ 0 h 315"/>
                <a:gd name="T100" fmla="*/ 561364584 w 1244"/>
                <a:gd name="T101" fmla="*/ 0 h 3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44"/>
                <a:gd name="T154" fmla="*/ 0 h 315"/>
                <a:gd name="T155" fmla="*/ 1244 w 1244"/>
                <a:gd name="T156" fmla="*/ 315 h 3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44" h="315">
                  <a:moveTo>
                    <a:pt x="891" y="0"/>
                  </a:moveTo>
                  <a:lnTo>
                    <a:pt x="897" y="0"/>
                  </a:lnTo>
                  <a:lnTo>
                    <a:pt x="904" y="0"/>
                  </a:lnTo>
                  <a:lnTo>
                    <a:pt x="912" y="0"/>
                  </a:lnTo>
                  <a:lnTo>
                    <a:pt x="921" y="2"/>
                  </a:lnTo>
                  <a:lnTo>
                    <a:pt x="931" y="4"/>
                  </a:lnTo>
                  <a:lnTo>
                    <a:pt x="941" y="4"/>
                  </a:lnTo>
                  <a:lnTo>
                    <a:pt x="952" y="6"/>
                  </a:lnTo>
                  <a:lnTo>
                    <a:pt x="966" y="10"/>
                  </a:lnTo>
                  <a:lnTo>
                    <a:pt x="979" y="12"/>
                  </a:lnTo>
                  <a:lnTo>
                    <a:pt x="993" y="13"/>
                  </a:lnTo>
                  <a:lnTo>
                    <a:pt x="1008" y="17"/>
                  </a:lnTo>
                  <a:lnTo>
                    <a:pt x="1025" y="21"/>
                  </a:lnTo>
                  <a:lnTo>
                    <a:pt x="1041" y="23"/>
                  </a:lnTo>
                  <a:lnTo>
                    <a:pt x="1060" y="27"/>
                  </a:lnTo>
                  <a:lnTo>
                    <a:pt x="1077" y="33"/>
                  </a:lnTo>
                  <a:lnTo>
                    <a:pt x="1096" y="37"/>
                  </a:lnTo>
                  <a:lnTo>
                    <a:pt x="1115" y="44"/>
                  </a:lnTo>
                  <a:lnTo>
                    <a:pt x="1131" y="50"/>
                  </a:lnTo>
                  <a:lnTo>
                    <a:pt x="1148" y="58"/>
                  </a:lnTo>
                  <a:lnTo>
                    <a:pt x="1161" y="63"/>
                  </a:lnTo>
                  <a:lnTo>
                    <a:pt x="1175" y="69"/>
                  </a:lnTo>
                  <a:lnTo>
                    <a:pt x="1186" y="75"/>
                  </a:lnTo>
                  <a:lnTo>
                    <a:pt x="1198" y="83"/>
                  </a:lnTo>
                  <a:lnTo>
                    <a:pt x="1208" y="88"/>
                  </a:lnTo>
                  <a:lnTo>
                    <a:pt x="1215" y="94"/>
                  </a:lnTo>
                  <a:lnTo>
                    <a:pt x="1223" y="98"/>
                  </a:lnTo>
                  <a:lnTo>
                    <a:pt x="1229" y="104"/>
                  </a:lnTo>
                  <a:lnTo>
                    <a:pt x="1234" y="109"/>
                  </a:lnTo>
                  <a:lnTo>
                    <a:pt x="1238" y="115"/>
                  </a:lnTo>
                  <a:lnTo>
                    <a:pt x="1240" y="119"/>
                  </a:lnTo>
                  <a:lnTo>
                    <a:pt x="1242" y="125"/>
                  </a:lnTo>
                  <a:lnTo>
                    <a:pt x="1244" y="129"/>
                  </a:lnTo>
                  <a:lnTo>
                    <a:pt x="1242" y="136"/>
                  </a:lnTo>
                  <a:lnTo>
                    <a:pt x="1240" y="144"/>
                  </a:lnTo>
                  <a:lnTo>
                    <a:pt x="1236" y="152"/>
                  </a:lnTo>
                  <a:lnTo>
                    <a:pt x="1232" y="159"/>
                  </a:lnTo>
                  <a:lnTo>
                    <a:pt x="1227" y="165"/>
                  </a:lnTo>
                  <a:lnTo>
                    <a:pt x="1219" y="173"/>
                  </a:lnTo>
                  <a:lnTo>
                    <a:pt x="1209" y="179"/>
                  </a:lnTo>
                  <a:lnTo>
                    <a:pt x="1200" y="184"/>
                  </a:lnTo>
                  <a:lnTo>
                    <a:pt x="1188" y="190"/>
                  </a:lnTo>
                  <a:lnTo>
                    <a:pt x="1175" y="196"/>
                  </a:lnTo>
                  <a:lnTo>
                    <a:pt x="1160" y="202"/>
                  </a:lnTo>
                  <a:lnTo>
                    <a:pt x="1144" y="207"/>
                  </a:lnTo>
                  <a:lnTo>
                    <a:pt x="1127" y="213"/>
                  </a:lnTo>
                  <a:lnTo>
                    <a:pt x="1108" y="217"/>
                  </a:lnTo>
                  <a:lnTo>
                    <a:pt x="1089" y="223"/>
                  </a:lnTo>
                  <a:lnTo>
                    <a:pt x="1067" y="228"/>
                  </a:lnTo>
                  <a:lnTo>
                    <a:pt x="1039" y="230"/>
                  </a:lnTo>
                  <a:lnTo>
                    <a:pt x="1012" y="232"/>
                  </a:lnTo>
                  <a:lnTo>
                    <a:pt x="987" y="234"/>
                  </a:lnTo>
                  <a:lnTo>
                    <a:pt x="962" y="236"/>
                  </a:lnTo>
                  <a:lnTo>
                    <a:pt x="939" y="240"/>
                  </a:lnTo>
                  <a:lnTo>
                    <a:pt x="916" y="242"/>
                  </a:lnTo>
                  <a:lnTo>
                    <a:pt x="895" y="244"/>
                  </a:lnTo>
                  <a:lnTo>
                    <a:pt x="874" y="246"/>
                  </a:lnTo>
                  <a:lnTo>
                    <a:pt x="864" y="248"/>
                  </a:lnTo>
                  <a:lnTo>
                    <a:pt x="852" y="250"/>
                  </a:lnTo>
                  <a:lnTo>
                    <a:pt x="841" y="252"/>
                  </a:lnTo>
                  <a:lnTo>
                    <a:pt x="826" y="253"/>
                  </a:lnTo>
                  <a:lnTo>
                    <a:pt x="810" y="255"/>
                  </a:lnTo>
                  <a:lnTo>
                    <a:pt x="791" y="257"/>
                  </a:lnTo>
                  <a:lnTo>
                    <a:pt x="772" y="261"/>
                  </a:lnTo>
                  <a:lnTo>
                    <a:pt x="751" y="263"/>
                  </a:lnTo>
                  <a:lnTo>
                    <a:pt x="728" y="267"/>
                  </a:lnTo>
                  <a:lnTo>
                    <a:pt x="703" y="271"/>
                  </a:lnTo>
                  <a:lnTo>
                    <a:pt x="676" y="275"/>
                  </a:lnTo>
                  <a:lnTo>
                    <a:pt x="647" y="278"/>
                  </a:lnTo>
                  <a:lnTo>
                    <a:pt x="618" y="282"/>
                  </a:lnTo>
                  <a:lnTo>
                    <a:pt x="586" y="286"/>
                  </a:lnTo>
                  <a:lnTo>
                    <a:pt x="551" y="290"/>
                  </a:lnTo>
                  <a:lnTo>
                    <a:pt x="516" y="296"/>
                  </a:lnTo>
                  <a:lnTo>
                    <a:pt x="497" y="298"/>
                  </a:lnTo>
                  <a:lnTo>
                    <a:pt x="478" y="300"/>
                  </a:lnTo>
                  <a:lnTo>
                    <a:pt x="461" y="301"/>
                  </a:lnTo>
                  <a:lnTo>
                    <a:pt x="444" y="303"/>
                  </a:lnTo>
                  <a:lnTo>
                    <a:pt x="426" y="305"/>
                  </a:lnTo>
                  <a:lnTo>
                    <a:pt x="411" y="307"/>
                  </a:lnTo>
                  <a:lnTo>
                    <a:pt x="396" y="309"/>
                  </a:lnTo>
                  <a:lnTo>
                    <a:pt x="380" y="309"/>
                  </a:lnTo>
                  <a:lnTo>
                    <a:pt x="367" y="311"/>
                  </a:lnTo>
                  <a:lnTo>
                    <a:pt x="355" y="311"/>
                  </a:lnTo>
                  <a:lnTo>
                    <a:pt x="342" y="313"/>
                  </a:lnTo>
                  <a:lnTo>
                    <a:pt x="330" y="313"/>
                  </a:lnTo>
                  <a:lnTo>
                    <a:pt x="321" y="313"/>
                  </a:lnTo>
                  <a:lnTo>
                    <a:pt x="311" y="313"/>
                  </a:lnTo>
                  <a:lnTo>
                    <a:pt x="301" y="313"/>
                  </a:lnTo>
                  <a:lnTo>
                    <a:pt x="294" y="315"/>
                  </a:lnTo>
                  <a:lnTo>
                    <a:pt x="267" y="313"/>
                  </a:lnTo>
                  <a:lnTo>
                    <a:pt x="240" y="313"/>
                  </a:lnTo>
                  <a:lnTo>
                    <a:pt x="215" y="311"/>
                  </a:lnTo>
                  <a:lnTo>
                    <a:pt x="190" y="309"/>
                  </a:lnTo>
                  <a:lnTo>
                    <a:pt x="169" y="305"/>
                  </a:lnTo>
                  <a:lnTo>
                    <a:pt x="146" y="301"/>
                  </a:lnTo>
                  <a:lnTo>
                    <a:pt x="127" y="296"/>
                  </a:lnTo>
                  <a:lnTo>
                    <a:pt x="106" y="290"/>
                  </a:lnTo>
                  <a:lnTo>
                    <a:pt x="94" y="284"/>
                  </a:lnTo>
                  <a:lnTo>
                    <a:pt x="81" y="280"/>
                  </a:lnTo>
                  <a:lnTo>
                    <a:pt x="71" y="275"/>
                  </a:lnTo>
                  <a:lnTo>
                    <a:pt x="60" y="271"/>
                  </a:lnTo>
                  <a:lnTo>
                    <a:pt x="50" y="265"/>
                  </a:lnTo>
                  <a:lnTo>
                    <a:pt x="42" y="261"/>
                  </a:lnTo>
                  <a:lnTo>
                    <a:pt x="35" y="255"/>
                  </a:lnTo>
                  <a:lnTo>
                    <a:pt x="27" y="252"/>
                  </a:lnTo>
                  <a:lnTo>
                    <a:pt x="21" y="246"/>
                  </a:lnTo>
                  <a:lnTo>
                    <a:pt x="15" y="242"/>
                  </a:lnTo>
                  <a:lnTo>
                    <a:pt x="12" y="236"/>
                  </a:lnTo>
                  <a:lnTo>
                    <a:pt x="8" y="230"/>
                  </a:lnTo>
                  <a:lnTo>
                    <a:pt x="4" y="227"/>
                  </a:lnTo>
                  <a:lnTo>
                    <a:pt x="2" y="221"/>
                  </a:lnTo>
                  <a:lnTo>
                    <a:pt x="0" y="215"/>
                  </a:lnTo>
                  <a:lnTo>
                    <a:pt x="0" y="209"/>
                  </a:lnTo>
                  <a:lnTo>
                    <a:pt x="2" y="200"/>
                  </a:lnTo>
                  <a:lnTo>
                    <a:pt x="4" y="192"/>
                  </a:lnTo>
                  <a:lnTo>
                    <a:pt x="6" y="184"/>
                  </a:lnTo>
                  <a:lnTo>
                    <a:pt x="12" y="177"/>
                  </a:lnTo>
                  <a:lnTo>
                    <a:pt x="17" y="169"/>
                  </a:lnTo>
                  <a:lnTo>
                    <a:pt x="25" y="163"/>
                  </a:lnTo>
                  <a:lnTo>
                    <a:pt x="35" y="157"/>
                  </a:lnTo>
                  <a:lnTo>
                    <a:pt x="44" y="154"/>
                  </a:lnTo>
                  <a:lnTo>
                    <a:pt x="56" y="148"/>
                  </a:lnTo>
                  <a:lnTo>
                    <a:pt x="67" y="144"/>
                  </a:lnTo>
                  <a:lnTo>
                    <a:pt x="83" y="140"/>
                  </a:lnTo>
                  <a:lnTo>
                    <a:pt x="96" y="136"/>
                  </a:lnTo>
                  <a:lnTo>
                    <a:pt x="113" y="134"/>
                  </a:lnTo>
                  <a:lnTo>
                    <a:pt x="131" y="133"/>
                  </a:lnTo>
                  <a:lnTo>
                    <a:pt x="150" y="131"/>
                  </a:lnTo>
                  <a:lnTo>
                    <a:pt x="171" y="129"/>
                  </a:lnTo>
                  <a:lnTo>
                    <a:pt x="250" y="117"/>
                  </a:lnTo>
                  <a:lnTo>
                    <a:pt x="328" y="104"/>
                  </a:lnTo>
                  <a:lnTo>
                    <a:pt x="405" y="92"/>
                  </a:lnTo>
                  <a:lnTo>
                    <a:pt x="484" y="79"/>
                  </a:lnTo>
                  <a:lnTo>
                    <a:pt x="561" y="63"/>
                  </a:lnTo>
                  <a:lnTo>
                    <a:pt x="637" y="50"/>
                  </a:lnTo>
                  <a:lnTo>
                    <a:pt x="714" y="35"/>
                  </a:lnTo>
                  <a:lnTo>
                    <a:pt x="793" y="17"/>
                  </a:lnTo>
                  <a:lnTo>
                    <a:pt x="802" y="15"/>
                  </a:lnTo>
                  <a:lnTo>
                    <a:pt x="812" y="13"/>
                  </a:lnTo>
                  <a:lnTo>
                    <a:pt x="822" y="12"/>
                  </a:lnTo>
                  <a:lnTo>
                    <a:pt x="831" y="10"/>
                  </a:lnTo>
                  <a:lnTo>
                    <a:pt x="839" y="8"/>
                  </a:lnTo>
                  <a:lnTo>
                    <a:pt x="849" y="6"/>
                  </a:lnTo>
                  <a:lnTo>
                    <a:pt x="854" y="6"/>
                  </a:lnTo>
                  <a:lnTo>
                    <a:pt x="862" y="4"/>
                  </a:lnTo>
                  <a:lnTo>
                    <a:pt x="868" y="4"/>
                  </a:lnTo>
                  <a:lnTo>
                    <a:pt x="874" y="2"/>
                  </a:lnTo>
                  <a:lnTo>
                    <a:pt x="877" y="2"/>
                  </a:lnTo>
                  <a:lnTo>
                    <a:pt x="881" y="0"/>
                  </a:lnTo>
                  <a:lnTo>
                    <a:pt x="885" y="0"/>
                  </a:lnTo>
                  <a:lnTo>
                    <a:pt x="887" y="0"/>
                  </a:lnTo>
                  <a:lnTo>
                    <a:pt x="89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1615083" y="2386013"/>
              <a:ext cx="334566" cy="78808"/>
            </a:xfrm>
            <a:custGeom>
              <a:avLst/>
              <a:gdLst>
                <a:gd name="T0" fmla="*/ 520116585 w 1125"/>
                <a:gd name="T1" fmla="*/ 1251214 h 279"/>
                <a:gd name="T2" fmla="*/ 539612781 w 1125"/>
                <a:gd name="T3" fmla="*/ 5004067 h 279"/>
                <a:gd name="T4" fmla="*/ 564140842 w 1125"/>
                <a:gd name="T5" fmla="*/ 10633740 h 279"/>
                <a:gd name="T6" fmla="*/ 589297787 w 1125"/>
                <a:gd name="T7" fmla="*/ 20642665 h 279"/>
                <a:gd name="T8" fmla="*/ 616969475 w 1125"/>
                <a:gd name="T9" fmla="*/ 33778837 h 279"/>
                <a:gd name="T10" fmla="*/ 645900517 w 1125"/>
                <a:gd name="T11" fmla="*/ 49417430 h 279"/>
                <a:gd name="T12" fmla="*/ 669170017 w 1125"/>
                <a:gd name="T13" fmla="*/ 66306459 h 279"/>
                <a:gd name="T14" fmla="*/ 685521793 w 1125"/>
                <a:gd name="T15" fmla="*/ 81945053 h 279"/>
                <a:gd name="T16" fmla="*/ 698100266 w 1125"/>
                <a:gd name="T17" fmla="*/ 96332432 h 279"/>
                <a:gd name="T18" fmla="*/ 705018783 w 1125"/>
                <a:gd name="T19" fmla="*/ 110719045 h 279"/>
                <a:gd name="T20" fmla="*/ 707534318 w 1125"/>
                <a:gd name="T21" fmla="*/ 123856002 h 279"/>
                <a:gd name="T22" fmla="*/ 703761015 w 1125"/>
                <a:gd name="T23" fmla="*/ 130736097 h 279"/>
                <a:gd name="T24" fmla="*/ 693069194 w 1125"/>
                <a:gd name="T25" fmla="*/ 134489739 h 279"/>
                <a:gd name="T26" fmla="*/ 656591545 w 1125"/>
                <a:gd name="T27" fmla="*/ 135740953 h 279"/>
                <a:gd name="T28" fmla="*/ 585523691 w 1125"/>
                <a:gd name="T29" fmla="*/ 138242590 h 279"/>
                <a:gd name="T30" fmla="*/ 518229933 w 1125"/>
                <a:gd name="T31" fmla="*/ 144497869 h 279"/>
                <a:gd name="T32" fmla="*/ 467287160 w 1125"/>
                <a:gd name="T33" fmla="*/ 148877119 h 279"/>
                <a:gd name="T34" fmla="*/ 423891786 w 1125"/>
                <a:gd name="T35" fmla="*/ 152629970 h 279"/>
                <a:gd name="T36" fmla="*/ 386156270 w 1125"/>
                <a:gd name="T37" fmla="*/ 155132398 h 279"/>
                <a:gd name="T38" fmla="*/ 352823833 w 1125"/>
                <a:gd name="T39" fmla="*/ 157634035 h 279"/>
                <a:gd name="T40" fmla="*/ 323893584 w 1125"/>
                <a:gd name="T41" fmla="*/ 160136463 h 279"/>
                <a:gd name="T42" fmla="*/ 299365523 w 1125"/>
                <a:gd name="T43" fmla="*/ 162013284 h 279"/>
                <a:gd name="T44" fmla="*/ 278611559 w 1125"/>
                <a:gd name="T45" fmla="*/ 163264498 h 279"/>
                <a:gd name="T46" fmla="*/ 263517551 w 1125"/>
                <a:gd name="T47" fmla="*/ 164514921 h 279"/>
                <a:gd name="T48" fmla="*/ 252196846 w 1125"/>
                <a:gd name="T49" fmla="*/ 165766135 h 279"/>
                <a:gd name="T50" fmla="*/ 245278330 w 1125"/>
                <a:gd name="T51" fmla="*/ 165766135 h 279"/>
                <a:gd name="T52" fmla="*/ 242762794 w 1125"/>
                <a:gd name="T53" fmla="*/ 167017349 h 279"/>
                <a:gd name="T54" fmla="*/ 217605849 w 1125"/>
                <a:gd name="T55" fmla="*/ 168268563 h 279"/>
                <a:gd name="T56" fmla="*/ 194336299 w 1125"/>
                <a:gd name="T57" fmla="*/ 170770991 h 279"/>
                <a:gd name="T58" fmla="*/ 157229766 w 1125"/>
                <a:gd name="T59" fmla="*/ 173272628 h 279"/>
                <a:gd name="T60" fmla="*/ 125783981 w 1125"/>
                <a:gd name="T61" fmla="*/ 174523842 h 279"/>
                <a:gd name="T62" fmla="*/ 98111476 w 1125"/>
                <a:gd name="T63" fmla="*/ 172021414 h 279"/>
                <a:gd name="T64" fmla="*/ 73583415 w 1125"/>
                <a:gd name="T65" fmla="*/ 168268563 h 279"/>
                <a:gd name="T66" fmla="*/ 54087219 w 1125"/>
                <a:gd name="T67" fmla="*/ 160762070 h 279"/>
                <a:gd name="T68" fmla="*/ 37735430 w 1125"/>
                <a:gd name="T69" fmla="*/ 153881184 h 279"/>
                <a:gd name="T70" fmla="*/ 25156951 w 1125"/>
                <a:gd name="T71" fmla="*/ 143247446 h 279"/>
                <a:gd name="T72" fmla="*/ 9434056 w 1125"/>
                <a:gd name="T73" fmla="*/ 121353574 h 279"/>
                <a:gd name="T74" fmla="*/ 1257768 w 1125"/>
                <a:gd name="T75" fmla="*/ 100085283 h 279"/>
                <a:gd name="T76" fmla="*/ 0 w 1125"/>
                <a:gd name="T77" fmla="*/ 81945053 h 279"/>
                <a:gd name="T78" fmla="*/ 2515537 w 1125"/>
                <a:gd name="T79" fmla="*/ 70060101 h 279"/>
                <a:gd name="T80" fmla="*/ 8176288 w 1125"/>
                <a:gd name="T81" fmla="*/ 61302394 h 279"/>
                <a:gd name="T82" fmla="*/ 16980666 w 1125"/>
                <a:gd name="T83" fmla="*/ 55672722 h 279"/>
                <a:gd name="T84" fmla="*/ 28930261 w 1125"/>
                <a:gd name="T85" fmla="*/ 51919080 h 279"/>
                <a:gd name="T86" fmla="*/ 43395386 w 1125"/>
                <a:gd name="T87" fmla="*/ 50667853 h 279"/>
                <a:gd name="T88" fmla="*/ 178613407 w 1125"/>
                <a:gd name="T89" fmla="*/ 40034116 h 279"/>
                <a:gd name="T90" fmla="*/ 308170692 w 1125"/>
                <a:gd name="T91" fmla="*/ 25646730 h 279"/>
                <a:gd name="T92" fmla="*/ 400621394 w 1125"/>
                <a:gd name="T93" fmla="*/ 10633740 h 279"/>
                <a:gd name="T94" fmla="*/ 430809510 w 1125"/>
                <a:gd name="T95" fmla="*/ 7506496 h 279"/>
                <a:gd name="T96" fmla="*/ 456595339 w 1125"/>
                <a:gd name="T97" fmla="*/ 3752853 h 279"/>
                <a:gd name="T98" fmla="*/ 477978980 w 1125"/>
                <a:gd name="T99" fmla="*/ 2502429 h 279"/>
                <a:gd name="T100" fmla="*/ 496217408 w 1125"/>
                <a:gd name="T101" fmla="*/ 1251214 h 279"/>
                <a:gd name="T102" fmla="*/ 508166997 w 1125"/>
                <a:gd name="T103" fmla="*/ 0 h 2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25"/>
                <a:gd name="T157" fmla="*/ 0 h 279"/>
                <a:gd name="T158" fmla="*/ 1125 w 1125"/>
                <a:gd name="T159" fmla="*/ 279 h 2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25" h="279">
                  <a:moveTo>
                    <a:pt x="808" y="0"/>
                  </a:moveTo>
                  <a:lnTo>
                    <a:pt x="818" y="0"/>
                  </a:lnTo>
                  <a:lnTo>
                    <a:pt x="827" y="2"/>
                  </a:lnTo>
                  <a:lnTo>
                    <a:pt x="837" y="4"/>
                  </a:lnTo>
                  <a:lnTo>
                    <a:pt x="849" y="6"/>
                  </a:lnTo>
                  <a:lnTo>
                    <a:pt x="858" y="8"/>
                  </a:lnTo>
                  <a:lnTo>
                    <a:pt x="872" y="10"/>
                  </a:lnTo>
                  <a:lnTo>
                    <a:pt x="883" y="14"/>
                  </a:lnTo>
                  <a:lnTo>
                    <a:pt x="897" y="17"/>
                  </a:lnTo>
                  <a:lnTo>
                    <a:pt x="908" y="23"/>
                  </a:lnTo>
                  <a:lnTo>
                    <a:pt x="923" y="27"/>
                  </a:lnTo>
                  <a:lnTo>
                    <a:pt x="937" y="33"/>
                  </a:lnTo>
                  <a:lnTo>
                    <a:pt x="950" y="41"/>
                  </a:lnTo>
                  <a:lnTo>
                    <a:pt x="966" y="46"/>
                  </a:lnTo>
                  <a:lnTo>
                    <a:pt x="981" y="54"/>
                  </a:lnTo>
                  <a:lnTo>
                    <a:pt x="998" y="62"/>
                  </a:lnTo>
                  <a:lnTo>
                    <a:pt x="1014" y="69"/>
                  </a:lnTo>
                  <a:lnTo>
                    <a:pt x="1027" y="79"/>
                  </a:lnTo>
                  <a:lnTo>
                    <a:pt x="1041" y="87"/>
                  </a:lnTo>
                  <a:lnTo>
                    <a:pt x="1052" y="96"/>
                  </a:lnTo>
                  <a:lnTo>
                    <a:pt x="1064" y="106"/>
                  </a:lnTo>
                  <a:lnTo>
                    <a:pt x="1073" y="113"/>
                  </a:lnTo>
                  <a:lnTo>
                    <a:pt x="1083" y="121"/>
                  </a:lnTo>
                  <a:lnTo>
                    <a:pt x="1090" y="131"/>
                  </a:lnTo>
                  <a:lnTo>
                    <a:pt x="1098" y="138"/>
                  </a:lnTo>
                  <a:lnTo>
                    <a:pt x="1104" y="146"/>
                  </a:lnTo>
                  <a:lnTo>
                    <a:pt x="1110" y="154"/>
                  </a:lnTo>
                  <a:lnTo>
                    <a:pt x="1113" y="161"/>
                  </a:lnTo>
                  <a:lnTo>
                    <a:pt x="1117" y="169"/>
                  </a:lnTo>
                  <a:lnTo>
                    <a:pt x="1121" y="177"/>
                  </a:lnTo>
                  <a:lnTo>
                    <a:pt x="1123" y="184"/>
                  </a:lnTo>
                  <a:lnTo>
                    <a:pt x="1125" y="190"/>
                  </a:lnTo>
                  <a:lnTo>
                    <a:pt x="1125" y="198"/>
                  </a:lnTo>
                  <a:lnTo>
                    <a:pt x="1125" y="202"/>
                  </a:lnTo>
                  <a:lnTo>
                    <a:pt x="1123" y="206"/>
                  </a:lnTo>
                  <a:lnTo>
                    <a:pt x="1119" y="209"/>
                  </a:lnTo>
                  <a:lnTo>
                    <a:pt x="1115" y="211"/>
                  </a:lnTo>
                  <a:lnTo>
                    <a:pt x="1110" y="213"/>
                  </a:lnTo>
                  <a:lnTo>
                    <a:pt x="1102" y="215"/>
                  </a:lnTo>
                  <a:lnTo>
                    <a:pt x="1094" y="217"/>
                  </a:lnTo>
                  <a:lnTo>
                    <a:pt x="1085" y="217"/>
                  </a:lnTo>
                  <a:lnTo>
                    <a:pt x="1044" y="217"/>
                  </a:lnTo>
                  <a:lnTo>
                    <a:pt x="1006" y="217"/>
                  </a:lnTo>
                  <a:lnTo>
                    <a:pt x="968" y="219"/>
                  </a:lnTo>
                  <a:lnTo>
                    <a:pt x="931" y="221"/>
                  </a:lnTo>
                  <a:lnTo>
                    <a:pt x="895" y="223"/>
                  </a:lnTo>
                  <a:lnTo>
                    <a:pt x="858" y="227"/>
                  </a:lnTo>
                  <a:lnTo>
                    <a:pt x="824" y="231"/>
                  </a:lnTo>
                  <a:lnTo>
                    <a:pt x="791" y="234"/>
                  </a:lnTo>
                  <a:lnTo>
                    <a:pt x="766" y="236"/>
                  </a:lnTo>
                  <a:lnTo>
                    <a:pt x="743" y="238"/>
                  </a:lnTo>
                  <a:lnTo>
                    <a:pt x="718" y="240"/>
                  </a:lnTo>
                  <a:lnTo>
                    <a:pt x="697" y="242"/>
                  </a:lnTo>
                  <a:lnTo>
                    <a:pt x="674" y="244"/>
                  </a:lnTo>
                  <a:lnTo>
                    <a:pt x="653" y="244"/>
                  </a:lnTo>
                  <a:lnTo>
                    <a:pt x="634" y="246"/>
                  </a:lnTo>
                  <a:lnTo>
                    <a:pt x="614" y="248"/>
                  </a:lnTo>
                  <a:lnTo>
                    <a:pt x="595" y="250"/>
                  </a:lnTo>
                  <a:lnTo>
                    <a:pt x="578" y="250"/>
                  </a:lnTo>
                  <a:lnTo>
                    <a:pt x="561" y="252"/>
                  </a:lnTo>
                  <a:lnTo>
                    <a:pt x="545" y="254"/>
                  </a:lnTo>
                  <a:lnTo>
                    <a:pt x="530" y="254"/>
                  </a:lnTo>
                  <a:lnTo>
                    <a:pt x="515" y="256"/>
                  </a:lnTo>
                  <a:lnTo>
                    <a:pt x="501" y="257"/>
                  </a:lnTo>
                  <a:lnTo>
                    <a:pt x="488" y="257"/>
                  </a:lnTo>
                  <a:lnTo>
                    <a:pt x="476" y="259"/>
                  </a:lnTo>
                  <a:lnTo>
                    <a:pt x="465" y="259"/>
                  </a:lnTo>
                  <a:lnTo>
                    <a:pt x="453" y="261"/>
                  </a:lnTo>
                  <a:lnTo>
                    <a:pt x="443" y="261"/>
                  </a:lnTo>
                  <a:lnTo>
                    <a:pt x="434" y="261"/>
                  </a:lnTo>
                  <a:lnTo>
                    <a:pt x="426" y="263"/>
                  </a:lnTo>
                  <a:lnTo>
                    <a:pt x="419" y="263"/>
                  </a:lnTo>
                  <a:lnTo>
                    <a:pt x="411" y="263"/>
                  </a:lnTo>
                  <a:lnTo>
                    <a:pt x="405" y="265"/>
                  </a:lnTo>
                  <a:lnTo>
                    <a:pt x="401" y="265"/>
                  </a:lnTo>
                  <a:lnTo>
                    <a:pt x="396" y="265"/>
                  </a:lnTo>
                  <a:lnTo>
                    <a:pt x="394" y="265"/>
                  </a:lnTo>
                  <a:lnTo>
                    <a:pt x="390" y="265"/>
                  </a:lnTo>
                  <a:lnTo>
                    <a:pt x="388" y="265"/>
                  </a:lnTo>
                  <a:lnTo>
                    <a:pt x="386" y="267"/>
                  </a:lnTo>
                  <a:lnTo>
                    <a:pt x="372" y="267"/>
                  </a:lnTo>
                  <a:lnTo>
                    <a:pt x="359" y="269"/>
                  </a:lnTo>
                  <a:lnTo>
                    <a:pt x="346" y="269"/>
                  </a:lnTo>
                  <a:lnTo>
                    <a:pt x="334" y="271"/>
                  </a:lnTo>
                  <a:lnTo>
                    <a:pt x="321" y="271"/>
                  </a:lnTo>
                  <a:lnTo>
                    <a:pt x="309" y="273"/>
                  </a:lnTo>
                  <a:lnTo>
                    <a:pt x="288" y="275"/>
                  </a:lnTo>
                  <a:lnTo>
                    <a:pt x="269" y="277"/>
                  </a:lnTo>
                  <a:lnTo>
                    <a:pt x="250" y="277"/>
                  </a:lnTo>
                  <a:lnTo>
                    <a:pt x="232" y="279"/>
                  </a:lnTo>
                  <a:lnTo>
                    <a:pt x="217" y="279"/>
                  </a:lnTo>
                  <a:lnTo>
                    <a:pt x="200" y="279"/>
                  </a:lnTo>
                  <a:lnTo>
                    <a:pt x="184" y="277"/>
                  </a:lnTo>
                  <a:lnTo>
                    <a:pt x="171" y="277"/>
                  </a:lnTo>
                  <a:lnTo>
                    <a:pt x="156" y="275"/>
                  </a:lnTo>
                  <a:lnTo>
                    <a:pt x="142" y="273"/>
                  </a:lnTo>
                  <a:lnTo>
                    <a:pt x="131" y="271"/>
                  </a:lnTo>
                  <a:lnTo>
                    <a:pt x="117" y="269"/>
                  </a:lnTo>
                  <a:lnTo>
                    <a:pt x="106" y="265"/>
                  </a:lnTo>
                  <a:lnTo>
                    <a:pt x="96" y="261"/>
                  </a:lnTo>
                  <a:lnTo>
                    <a:pt x="86" y="257"/>
                  </a:lnTo>
                  <a:lnTo>
                    <a:pt x="77" y="254"/>
                  </a:lnTo>
                  <a:lnTo>
                    <a:pt x="67" y="250"/>
                  </a:lnTo>
                  <a:lnTo>
                    <a:pt x="60" y="246"/>
                  </a:lnTo>
                  <a:lnTo>
                    <a:pt x="52" y="240"/>
                  </a:lnTo>
                  <a:lnTo>
                    <a:pt x="46" y="234"/>
                  </a:lnTo>
                  <a:lnTo>
                    <a:pt x="40" y="229"/>
                  </a:lnTo>
                  <a:lnTo>
                    <a:pt x="31" y="217"/>
                  </a:lnTo>
                  <a:lnTo>
                    <a:pt x="21" y="206"/>
                  </a:lnTo>
                  <a:lnTo>
                    <a:pt x="15" y="194"/>
                  </a:lnTo>
                  <a:lnTo>
                    <a:pt x="10" y="183"/>
                  </a:lnTo>
                  <a:lnTo>
                    <a:pt x="6" y="171"/>
                  </a:lnTo>
                  <a:lnTo>
                    <a:pt x="2" y="160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7"/>
                  </a:lnTo>
                  <a:lnTo>
                    <a:pt x="4" y="112"/>
                  </a:lnTo>
                  <a:lnTo>
                    <a:pt x="6" y="108"/>
                  </a:lnTo>
                  <a:lnTo>
                    <a:pt x="10" y="102"/>
                  </a:lnTo>
                  <a:lnTo>
                    <a:pt x="13" y="98"/>
                  </a:lnTo>
                  <a:lnTo>
                    <a:pt x="17" y="94"/>
                  </a:lnTo>
                  <a:lnTo>
                    <a:pt x="21" y="92"/>
                  </a:lnTo>
                  <a:lnTo>
                    <a:pt x="27" y="89"/>
                  </a:lnTo>
                  <a:lnTo>
                    <a:pt x="33" y="87"/>
                  </a:lnTo>
                  <a:lnTo>
                    <a:pt x="38" y="85"/>
                  </a:lnTo>
                  <a:lnTo>
                    <a:pt x="46" y="83"/>
                  </a:lnTo>
                  <a:lnTo>
                    <a:pt x="54" y="81"/>
                  </a:lnTo>
                  <a:lnTo>
                    <a:pt x="61" y="81"/>
                  </a:lnTo>
                  <a:lnTo>
                    <a:pt x="69" y="81"/>
                  </a:lnTo>
                  <a:lnTo>
                    <a:pt x="142" y="75"/>
                  </a:lnTo>
                  <a:lnTo>
                    <a:pt x="213" y="71"/>
                  </a:lnTo>
                  <a:lnTo>
                    <a:pt x="284" y="64"/>
                  </a:lnTo>
                  <a:lnTo>
                    <a:pt x="353" y="58"/>
                  </a:lnTo>
                  <a:lnTo>
                    <a:pt x="422" y="50"/>
                  </a:lnTo>
                  <a:lnTo>
                    <a:pt x="490" y="41"/>
                  </a:lnTo>
                  <a:lnTo>
                    <a:pt x="557" y="31"/>
                  </a:lnTo>
                  <a:lnTo>
                    <a:pt x="620" y="19"/>
                  </a:lnTo>
                  <a:lnTo>
                    <a:pt x="637" y="17"/>
                  </a:lnTo>
                  <a:lnTo>
                    <a:pt x="655" y="16"/>
                  </a:lnTo>
                  <a:lnTo>
                    <a:pt x="670" y="14"/>
                  </a:lnTo>
                  <a:lnTo>
                    <a:pt x="685" y="12"/>
                  </a:lnTo>
                  <a:lnTo>
                    <a:pt x="701" y="10"/>
                  </a:lnTo>
                  <a:lnTo>
                    <a:pt x="714" y="8"/>
                  </a:lnTo>
                  <a:lnTo>
                    <a:pt x="726" y="6"/>
                  </a:lnTo>
                  <a:lnTo>
                    <a:pt x="739" y="6"/>
                  </a:lnTo>
                  <a:lnTo>
                    <a:pt x="751" y="4"/>
                  </a:lnTo>
                  <a:lnTo>
                    <a:pt x="760" y="4"/>
                  </a:lnTo>
                  <a:lnTo>
                    <a:pt x="770" y="2"/>
                  </a:lnTo>
                  <a:lnTo>
                    <a:pt x="779" y="2"/>
                  </a:lnTo>
                  <a:lnTo>
                    <a:pt x="789" y="2"/>
                  </a:lnTo>
                  <a:lnTo>
                    <a:pt x="795" y="0"/>
                  </a:lnTo>
                  <a:lnTo>
                    <a:pt x="802" y="0"/>
                  </a:lnTo>
                  <a:lnTo>
                    <a:pt x="80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24586" name="Picture 10" descr="http://upload.wikimedia.org/wikipedia/commons/9/9f/Wrigley_field_72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990600"/>
            <a:ext cx="2540868" cy="18288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05000" y="5867400"/>
            <a:ext cx="381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287823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245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9" grpId="0" animBg="1"/>
      <p:bldP spid="31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农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林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农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地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农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人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农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田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村歌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农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具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农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村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场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笑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场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农会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农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友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场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地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5029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场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面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村落</a:t>
            </a:r>
            <a:endParaRPr lang="en-US" altLang="zh-TW" sz="4000" dirty="0" smtClean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场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所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场记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开场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207453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8600" y="1066800"/>
            <a:ext cx="1295400" cy="1341848"/>
            <a:chOff x="228600" y="1066800"/>
            <a:chExt cx="1295400" cy="1341848"/>
          </a:xfrm>
        </p:grpSpPr>
        <p:pic>
          <p:nvPicPr>
            <p:cNvPr id="11" name="Picture 2" descr="C:\Users\Meishing\Dropbox\meizhouhuayu\pics\310.30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29167" r="59166"/>
            <a:stretch>
              <a:fillRect/>
            </a:stretch>
          </p:blipFill>
          <p:spPr bwMode="auto">
            <a:xfrm>
              <a:off x="228600" y="1066800"/>
              <a:ext cx="1295400" cy="1341848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1066800" y="16764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 30"/>
          <p:cNvSpPr>
            <a:spLocks/>
          </p:cNvSpPr>
          <p:nvPr/>
        </p:nvSpPr>
        <p:spPr bwMode="auto">
          <a:xfrm>
            <a:off x="1981200" y="1600200"/>
            <a:ext cx="262306" cy="197182"/>
          </a:xfrm>
          <a:custGeom>
            <a:avLst/>
            <a:gdLst>
              <a:gd name="T0" fmla="*/ 235151372 w 975"/>
              <a:gd name="T1" fmla="*/ 1256172 h 655"/>
              <a:gd name="T2" fmla="*/ 307456753 w 975"/>
              <a:gd name="T3" fmla="*/ 10050166 h 655"/>
              <a:gd name="T4" fmla="*/ 374104541 w 975"/>
              <a:gd name="T5" fmla="*/ 25124225 h 655"/>
              <a:gd name="T6" fmla="*/ 431949262 w 975"/>
              <a:gd name="T7" fmla="*/ 49620761 h 655"/>
              <a:gd name="T8" fmla="*/ 481620308 w 975"/>
              <a:gd name="T9" fmla="*/ 81026641 h 655"/>
              <a:gd name="T10" fmla="*/ 522488187 w 975"/>
              <a:gd name="T11" fmla="*/ 123110386 h 655"/>
              <a:gd name="T12" fmla="*/ 555183284 w 975"/>
              <a:gd name="T13" fmla="*/ 170219585 h 655"/>
              <a:gd name="T14" fmla="*/ 580332809 w 975"/>
              <a:gd name="T15" fmla="*/ 213559526 h 655"/>
              <a:gd name="T16" fmla="*/ 598566354 w 975"/>
              <a:gd name="T17" fmla="*/ 255643247 h 655"/>
              <a:gd name="T18" fmla="*/ 609255120 w 975"/>
              <a:gd name="T19" fmla="*/ 295214624 h 655"/>
              <a:gd name="T20" fmla="*/ 613027906 w 975"/>
              <a:gd name="T21" fmla="*/ 331645178 h 655"/>
              <a:gd name="T22" fmla="*/ 609255120 w 975"/>
              <a:gd name="T23" fmla="*/ 358025568 h 655"/>
              <a:gd name="T24" fmla="*/ 598566354 w 975"/>
              <a:gd name="T25" fmla="*/ 380009755 h 655"/>
              <a:gd name="T26" fmla="*/ 582848000 w 975"/>
              <a:gd name="T27" fmla="*/ 395713085 h 655"/>
              <a:gd name="T28" fmla="*/ 558956070 w 975"/>
              <a:gd name="T29" fmla="*/ 406390938 h 655"/>
              <a:gd name="T30" fmla="*/ 529404961 w 975"/>
              <a:gd name="T31" fmla="*/ 411415623 h 655"/>
              <a:gd name="T32" fmla="*/ 502997048 w 975"/>
              <a:gd name="T33" fmla="*/ 410159452 h 655"/>
              <a:gd name="T34" fmla="*/ 475332332 w 975"/>
              <a:gd name="T35" fmla="*/ 403878595 h 655"/>
              <a:gd name="T36" fmla="*/ 443894831 w 975"/>
              <a:gd name="T37" fmla="*/ 393199950 h 655"/>
              <a:gd name="T38" fmla="*/ 408056440 w 975"/>
              <a:gd name="T39" fmla="*/ 376241241 h 655"/>
              <a:gd name="T40" fmla="*/ 367816565 w 975"/>
              <a:gd name="T41" fmla="*/ 354885536 h 655"/>
              <a:gd name="T42" fmla="*/ 324433495 w 975"/>
              <a:gd name="T43" fmla="*/ 327876664 h 655"/>
              <a:gd name="T44" fmla="*/ 274762449 w 975"/>
              <a:gd name="T45" fmla="*/ 295214624 h 655"/>
              <a:gd name="T46" fmla="*/ 223205011 w 975"/>
              <a:gd name="T47" fmla="*/ 256899418 h 655"/>
              <a:gd name="T48" fmla="*/ 166617934 w 975"/>
              <a:gd name="T49" fmla="*/ 213559526 h 655"/>
              <a:gd name="T50" fmla="*/ 106258122 w 975"/>
              <a:gd name="T51" fmla="*/ 165194107 h 655"/>
              <a:gd name="T52" fmla="*/ 42126280 w 975"/>
              <a:gd name="T53" fmla="*/ 109920191 h 655"/>
              <a:gd name="T54" fmla="*/ 27664728 w 975"/>
              <a:gd name="T55" fmla="*/ 96729971 h 655"/>
              <a:gd name="T56" fmla="*/ 15718360 w 975"/>
              <a:gd name="T57" fmla="*/ 83538984 h 655"/>
              <a:gd name="T58" fmla="*/ 6915984 w 975"/>
              <a:gd name="T59" fmla="*/ 69721099 h 655"/>
              <a:gd name="T60" fmla="*/ 2515191 w 975"/>
              <a:gd name="T61" fmla="*/ 55273940 h 655"/>
              <a:gd name="T62" fmla="*/ 0 w 975"/>
              <a:gd name="T63" fmla="*/ 40199080 h 655"/>
              <a:gd name="T64" fmla="*/ 0 w 975"/>
              <a:gd name="T65" fmla="*/ 31405880 h 655"/>
              <a:gd name="T66" fmla="*/ 4401585 w 975"/>
              <a:gd name="T67" fmla="*/ 26381195 h 655"/>
              <a:gd name="T68" fmla="*/ 13203963 w 975"/>
              <a:gd name="T69" fmla="*/ 23240364 h 655"/>
              <a:gd name="T70" fmla="*/ 26407133 w 975"/>
              <a:gd name="T71" fmla="*/ 20728022 h 655"/>
              <a:gd name="T72" fmla="*/ 42126280 w 975"/>
              <a:gd name="T73" fmla="*/ 19471850 h 655"/>
              <a:gd name="T74" fmla="*/ 67275818 w 975"/>
              <a:gd name="T75" fmla="*/ 16959508 h 655"/>
              <a:gd name="T76" fmla="*/ 97455724 w 975"/>
              <a:gd name="T77" fmla="*/ 10677856 h 655"/>
              <a:gd name="T78" fmla="*/ 123862869 w 975"/>
              <a:gd name="T79" fmla="*/ 6280858 h 655"/>
              <a:gd name="T80" fmla="*/ 147126795 w 975"/>
              <a:gd name="T81" fmla="*/ 2512343 h 655"/>
              <a:gd name="T82" fmla="*/ 166617934 w 975"/>
              <a:gd name="T83" fmla="*/ 0 h 655"/>
              <a:gd name="T84" fmla="*/ 182336289 w 975"/>
              <a:gd name="T85" fmla="*/ 0 h 6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5"/>
              <a:gd name="T130" fmla="*/ 0 h 655"/>
              <a:gd name="T131" fmla="*/ 975 w 975"/>
              <a:gd name="T132" fmla="*/ 655 h 6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5" h="655">
                <a:moveTo>
                  <a:pt x="290" y="0"/>
                </a:moveTo>
                <a:lnTo>
                  <a:pt x="332" y="0"/>
                </a:lnTo>
                <a:lnTo>
                  <a:pt x="374" y="2"/>
                </a:lnTo>
                <a:lnTo>
                  <a:pt x="414" y="6"/>
                </a:lnTo>
                <a:lnTo>
                  <a:pt x="453" y="10"/>
                </a:lnTo>
                <a:lnTo>
                  <a:pt x="489" y="16"/>
                </a:lnTo>
                <a:lnTo>
                  <a:pt x="526" y="23"/>
                </a:lnTo>
                <a:lnTo>
                  <a:pt x="562" y="31"/>
                </a:lnTo>
                <a:lnTo>
                  <a:pt x="595" y="40"/>
                </a:lnTo>
                <a:lnTo>
                  <a:pt x="627" y="52"/>
                </a:lnTo>
                <a:lnTo>
                  <a:pt x="658" y="65"/>
                </a:lnTo>
                <a:lnTo>
                  <a:pt x="687" y="79"/>
                </a:lnTo>
                <a:lnTo>
                  <a:pt x="716" y="94"/>
                </a:lnTo>
                <a:lnTo>
                  <a:pt x="741" y="111"/>
                </a:lnTo>
                <a:lnTo>
                  <a:pt x="766" y="129"/>
                </a:lnTo>
                <a:lnTo>
                  <a:pt x="789" y="148"/>
                </a:lnTo>
                <a:lnTo>
                  <a:pt x="810" y="169"/>
                </a:lnTo>
                <a:lnTo>
                  <a:pt x="831" y="196"/>
                </a:lnTo>
                <a:lnTo>
                  <a:pt x="848" y="221"/>
                </a:lnTo>
                <a:lnTo>
                  <a:pt x="866" y="246"/>
                </a:lnTo>
                <a:lnTo>
                  <a:pt x="883" y="271"/>
                </a:lnTo>
                <a:lnTo>
                  <a:pt x="898" y="294"/>
                </a:lnTo>
                <a:lnTo>
                  <a:pt x="912" y="317"/>
                </a:lnTo>
                <a:lnTo>
                  <a:pt x="923" y="340"/>
                </a:lnTo>
                <a:lnTo>
                  <a:pt x="933" y="363"/>
                </a:lnTo>
                <a:lnTo>
                  <a:pt x="942" y="386"/>
                </a:lnTo>
                <a:lnTo>
                  <a:pt x="952" y="407"/>
                </a:lnTo>
                <a:lnTo>
                  <a:pt x="958" y="428"/>
                </a:lnTo>
                <a:lnTo>
                  <a:pt x="963" y="449"/>
                </a:lnTo>
                <a:lnTo>
                  <a:pt x="969" y="470"/>
                </a:lnTo>
                <a:lnTo>
                  <a:pt x="971" y="490"/>
                </a:lnTo>
                <a:lnTo>
                  <a:pt x="973" y="509"/>
                </a:lnTo>
                <a:lnTo>
                  <a:pt x="975" y="528"/>
                </a:lnTo>
                <a:lnTo>
                  <a:pt x="973" y="543"/>
                </a:lnTo>
                <a:lnTo>
                  <a:pt x="971" y="557"/>
                </a:lnTo>
                <a:lnTo>
                  <a:pt x="969" y="570"/>
                </a:lnTo>
                <a:lnTo>
                  <a:pt x="965" y="582"/>
                </a:lnTo>
                <a:lnTo>
                  <a:pt x="960" y="593"/>
                </a:lnTo>
                <a:lnTo>
                  <a:pt x="952" y="605"/>
                </a:lnTo>
                <a:lnTo>
                  <a:pt x="944" y="614"/>
                </a:lnTo>
                <a:lnTo>
                  <a:pt x="937" y="622"/>
                </a:lnTo>
                <a:lnTo>
                  <a:pt x="927" y="630"/>
                </a:lnTo>
                <a:lnTo>
                  <a:pt x="915" y="636"/>
                </a:lnTo>
                <a:lnTo>
                  <a:pt x="902" y="641"/>
                </a:lnTo>
                <a:lnTo>
                  <a:pt x="889" y="647"/>
                </a:lnTo>
                <a:lnTo>
                  <a:pt x="875" y="649"/>
                </a:lnTo>
                <a:lnTo>
                  <a:pt x="860" y="653"/>
                </a:lnTo>
                <a:lnTo>
                  <a:pt x="842" y="655"/>
                </a:lnTo>
                <a:lnTo>
                  <a:pt x="825" y="655"/>
                </a:lnTo>
                <a:lnTo>
                  <a:pt x="814" y="655"/>
                </a:lnTo>
                <a:lnTo>
                  <a:pt x="800" y="653"/>
                </a:lnTo>
                <a:lnTo>
                  <a:pt x="787" y="651"/>
                </a:lnTo>
                <a:lnTo>
                  <a:pt x="771" y="647"/>
                </a:lnTo>
                <a:lnTo>
                  <a:pt x="756" y="643"/>
                </a:lnTo>
                <a:lnTo>
                  <a:pt x="741" y="637"/>
                </a:lnTo>
                <a:lnTo>
                  <a:pt x="723" y="632"/>
                </a:lnTo>
                <a:lnTo>
                  <a:pt x="706" y="626"/>
                </a:lnTo>
                <a:lnTo>
                  <a:pt x="689" y="618"/>
                </a:lnTo>
                <a:lnTo>
                  <a:pt x="670" y="609"/>
                </a:lnTo>
                <a:lnTo>
                  <a:pt x="649" y="599"/>
                </a:lnTo>
                <a:lnTo>
                  <a:pt x="629" y="589"/>
                </a:lnTo>
                <a:lnTo>
                  <a:pt x="608" y="578"/>
                </a:lnTo>
                <a:lnTo>
                  <a:pt x="585" y="565"/>
                </a:lnTo>
                <a:lnTo>
                  <a:pt x="562" y="551"/>
                </a:lnTo>
                <a:lnTo>
                  <a:pt x="539" y="538"/>
                </a:lnTo>
                <a:lnTo>
                  <a:pt x="516" y="522"/>
                </a:lnTo>
                <a:lnTo>
                  <a:pt x="491" y="505"/>
                </a:lnTo>
                <a:lnTo>
                  <a:pt x="464" y="488"/>
                </a:lnTo>
                <a:lnTo>
                  <a:pt x="437" y="470"/>
                </a:lnTo>
                <a:lnTo>
                  <a:pt x="411" y="451"/>
                </a:lnTo>
                <a:lnTo>
                  <a:pt x="384" y="430"/>
                </a:lnTo>
                <a:lnTo>
                  <a:pt x="355" y="409"/>
                </a:lnTo>
                <a:lnTo>
                  <a:pt x="326" y="388"/>
                </a:lnTo>
                <a:lnTo>
                  <a:pt x="295" y="365"/>
                </a:lnTo>
                <a:lnTo>
                  <a:pt x="265" y="340"/>
                </a:lnTo>
                <a:lnTo>
                  <a:pt x="234" y="315"/>
                </a:lnTo>
                <a:lnTo>
                  <a:pt x="201" y="290"/>
                </a:lnTo>
                <a:lnTo>
                  <a:pt x="169" y="263"/>
                </a:lnTo>
                <a:lnTo>
                  <a:pt x="136" y="234"/>
                </a:lnTo>
                <a:lnTo>
                  <a:pt x="101" y="206"/>
                </a:lnTo>
                <a:lnTo>
                  <a:pt x="67" y="175"/>
                </a:lnTo>
                <a:lnTo>
                  <a:pt x="57" y="169"/>
                </a:lnTo>
                <a:lnTo>
                  <a:pt x="50" y="161"/>
                </a:lnTo>
                <a:lnTo>
                  <a:pt x="44" y="154"/>
                </a:lnTo>
                <a:lnTo>
                  <a:pt x="36" y="146"/>
                </a:lnTo>
                <a:lnTo>
                  <a:pt x="30" y="140"/>
                </a:lnTo>
                <a:lnTo>
                  <a:pt x="25" y="133"/>
                </a:lnTo>
                <a:lnTo>
                  <a:pt x="21" y="125"/>
                </a:lnTo>
                <a:lnTo>
                  <a:pt x="15" y="117"/>
                </a:lnTo>
                <a:lnTo>
                  <a:pt x="11" y="111"/>
                </a:lnTo>
                <a:lnTo>
                  <a:pt x="9" y="104"/>
                </a:lnTo>
                <a:lnTo>
                  <a:pt x="6" y="96"/>
                </a:lnTo>
                <a:lnTo>
                  <a:pt x="4" y="88"/>
                </a:lnTo>
                <a:lnTo>
                  <a:pt x="2" y="81"/>
                </a:lnTo>
                <a:lnTo>
                  <a:pt x="0" y="71"/>
                </a:lnTo>
                <a:lnTo>
                  <a:pt x="0" y="64"/>
                </a:lnTo>
                <a:lnTo>
                  <a:pt x="0" y="56"/>
                </a:lnTo>
                <a:lnTo>
                  <a:pt x="0" y="52"/>
                </a:lnTo>
                <a:lnTo>
                  <a:pt x="0" y="50"/>
                </a:lnTo>
                <a:lnTo>
                  <a:pt x="2" y="46"/>
                </a:lnTo>
                <a:lnTo>
                  <a:pt x="4" y="44"/>
                </a:lnTo>
                <a:lnTo>
                  <a:pt x="7" y="42"/>
                </a:lnTo>
                <a:lnTo>
                  <a:pt x="11" y="39"/>
                </a:lnTo>
                <a:lnTo>
                  <a:pt x="17" y="37"/>
                </a:lnTo>
                <a:lnTo>
                  <a:pt x="21" y="37"/>
                </a:lnTo>
                <a:lnTo>
                  <a:pt x="27" y="35"/>
                </a:lnTo>
                <a:lnTo>
                  <a:pt x="34" y="33"/>
                </a:lnTo>
                <a:lnTo>
                  <a:pt x="42" y="33"/>
                </a:lnTo>
                <a:lnTo>
                  <a:pt x="50" y="31"/>
                </a:lnTo>
                <a:lnTo>
                  <a:pt x="57" y="31"/>
                </a:lnTo>
                <a:lnTo>
                  <a:pt x="67" y="31"/>
                </a:lnTo>
                <a:lnTo>
                  <a:pt x="78" y="31"/>
                </a:lnTo>
                <a:lnTo>
                  <a:pt x="88" y="31"/>
                </a:lnTo>
                <a:lnTo>
                  <a:pt x="107" y="27"/>
                </a:lnTo>
                <a:lnTo>
                  <a:pt x="123" y="23"/>
                </a:lnTo>
                <a:lnTo>
                  <a:pt x="140" y="21"/>
                </a:lnTo>
                <a:lnTo>
                  <a:pt x="155" y="17"/>
                </a:lnTo>
                <a:lnTo>
                  <a:pt x="171" y="16"/>
                </a:lnTo>
                <a:lnTo>
                  <a:pt x="184" y="12"/>
                </a:lnTo>
                <a:lnTo>
                  <a:pt x="197" y="10"/>
                </a:lnTo>
                <a:lnTo>
                  <a:pt x="211" y="8"/>
                </a:lnTo>
                <a:lnTo>
                  <a:pt x="224" y="6"/>
                </a:lnTo>
                <a:lnTo>
                  <a:pt x="234" y="4"/>
                </a:lnTo>
                <a:lnTo>
                  <a:pt x="245" y="2"/>
                </a:lnTo>
                <a:lnTo>
                  <a:pt x="255" y="2"/>
                </a:lnTo>
                <a:lnTo>
                  <a:pt x="265" y="0"/>
                </a:lnTo>
                <a:lnTo>
                  <a:pt x="274" y="0"/>
                </a:lnTo>
                <a:lnTo>
                  <a:pt x="282" y="0"/>
                </a:lnTo>
                <a:lnTo>
                  <a:pt x="290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32"/>
          <p:cNvSpPr>
            <a:spLocks/>
          </p:cNvSpPr>
          <p:nvPr/>
        </p:nvSpPr>
        <p:spPr bwMode="auto">
          <a:xfrm>
            <a:off x="2510852" y="1666406"/>
            <a:ext cx="248302" cy="174268"/>
          </a:xfrm>
          <a:custGeom>
            <a:avLst/>
            <a:gdLst>
              <a:gd name="T0" fmla="*/ 249406609 w 921"/>
              <a:gd name="T1" fmla="*/ 1251384 h 580"/>
              <a:gd name="T2" fmla="*/ 315073359 w 921"/>
              <a:gd name="T3" fmla="*/ 8759686 h 580"/>
              <a:gd name="T4" fmla="*/ 374425326 w 921"/>
              <a:gd name="T5" fmla="*/ 23151388 h 580"/>
              <a:gd name="T6" fmla="*/ 426832481 w 921"/>
              <a:gd name="T7" fmla="*/ 41922144 h 580"/>
              <a:gd name="T8" fmla="*/ 471662116 w 921"/>
              <a:gd name="T9" fmla="*/ 68827688 h 580"/>
              <a:gd name="T10" fmla="*/ 507652485 w 921"/>
              <a:gd name="T11" fmla="*/ 104492137 h 580"/>
              <a:gd name="T12" fmla="*/ 534803588 w 921"/>
              <a:gd name="T13" fmla="*/ 143911501 h 580"/>
              <a:gd name="T14" fmla="*/ 555008191 w 921"/>
              <a:gd name="T15" fmla="*/ 181453791 h 580"/>
              <a:gd name="T16" fmla="*/ 569530523 w 921"/>
              <a:gd name="T17" fmla="*/ 217744747 h 580"/>
              <a:gd name="T18" fmla="*/ 579633222 w 921"/>
              <a:gd name="T19" fmla="*/ 249655021 h 580"/>
              <a:gd name="T20" fmla="*/ 581527578 w 921"/>
              <a:gd name="T21" fmla="*/ 279689011 h 580"/>
              <a:gd name="T22" fmla="*/ 578370584 w 921"/>
              <a:gd name="T23" fmla="*/ 307845926 h 580"/>
              <a:gd name="T24" fmla="*/ 568267885 w 921"/>
              <a:gd name="T25" fmla="*/ 330370826 h 580"/>
              <a:gd name="T26" fmla="*/ 551220275 w 921"/>
              <a:gd name="T27" fmla="*/ 346013908 h 580"/>
              <a:gd name="T28" fmla="*/ 525963527 w 921"/>
              <a:gd name="T29" fmla="*/ 356650666 h 580"/>
              <a:gd name="T30" fmla="*/ 495656225 w 921"/>
              <a:gd name="T31" fmla="*/ 361656199 h 580"/>
              <a:gd name="T32" fmla="*/ 467874200 w 921"/>
              <a:gd name="T33" fmla="*/ 361656199 h 580"/>
              <a:gd name="T34" fmla="*/ 442617452 w 921"/>
              <a:gd name="T35" fmla="*/ 355399282 h 580"/>
              <a:gd name="T36" fmla="*/ 413572689 w 921"/>
              <a:gd name="T37" fmla="*/ 346013908 h 580"/>
              <a:gd name="T38" fmla="*/ 380739314 w 921"/>
              <a:gd name="T39" fmla="*/ 331622209 h 580"/>
              <a:gd name="T40" fmla="*/ 342855384 w 921"/>
              <a:gd name="T41" fmla="*/ 313477151 h 580"/>
              <a:gd name="T42" fmla="*/ 303076304 w 921"/>
              <a:gd name="T43" fmla="*/ 289700078 h 580"/>
              <a:gd name="T44" fmla="*/ 258245875 w 921"/>
              <a:gd name="T45" fmla="*/ 262169645 h 580"/>
              <a:gd name="T46" fmla="*/ 209627530 w 921"/>
              <a:gd name="T47" fmla="*/ 228381505 h 580"/>
              <a:gd name="T48" fmla="*/ 157852141 w 921"/>
              <a:gd name="T49" fmla="*/ 190839166 h 580"/>
              <a:gd name="T50" fmla="*/ 101657143 w 921"/>
              <a:gd name="T51" fmla="*/ 148917034 h 580"/>
              <a:gd name="T52" fmla="*/ 41041731 w 921"/>
              <a:gd name="T53" fmla="*/ 101989345 h 580"/>
              <a:gd name="T54" fmla="*/ 27782038 w 921"/>
              <a:gd name="T55" fmla="*/ 90101204 h 580"/>
              <a:gd name="T56" fmla="*/ 15784977 w 921"/>
              <a:gd name="T57" fmla="*/ 78213063 h 580"/>
              <a:gd name="T58" fmla="*/ 6945708 w 921"/>
              <a:gd name="T59" fmla="*/ 66324130 h 580"/>
              <a:gd name="T60" fmla="*/ 2525278 w 921"/>
              <a:gd name="T61" fmla="*/ 53810297 h 580"/>
              <a:gd name="T62" fmla="*/ 0 w 921"/>
              <a:gd name="T63" fmla="*/ 41922144 h 580"/>
              <a:gd name="T64" fmla="*/ 0 w 921"/>
              <a:gd name="T65" fmla="*/ 35039536 h 580"/>
              <a:gd name="T66" fmla="*/ 5051351 w 921"/>
              <a:gd name="T67" fmla="*/ 30034002 h 580"/>
              <a:gd name="T68" fmla="*/ 14522338 w 921"/>
              <a:gd name="T69" fmla="*/ 26279853 h 580"/>
              <a:gd name="T70" fmla="*/ 27782038 w 921"/>
              <a:gd name="T71" fmla="*/ 23151388 h 580"/>
              <a:gd name="T72" fmla="*/ 46093080 w 921"/>
              <a:gd name="T73" fmla="*/ 20647831 h 580"/>
              <a:gd name="T74" fmla="*/ 72611685 w 921"/>
              <a:gd name="T75" fmla="*/ 16893681 h 580"/>
              <a:gd name="T76" fmla="*/ 109233795 w 921"/>
              <a:gd name="T77" fmla="*/ 10636761 h 580"/>
              <a:gd name="T78" fmla="*/ 139541098 w 921"/>
              <a:gd name="T79" fmla="*/ 6256918 h 580"/>
              <a:gd name="T80" fmla="*/ 164797845 w 921"/>
              <a:gd name="T81" fmla="*/ 2502767 h 580"/>
              <a:gd name="T82" fmla="*/ 185634166 w 921"/>
              <a:gd name="T83" fmla="*/ 0 h 580"/>
              <a:gd name="T84" fmla="*/ 201419136 w 921"/>
              <a:gd name="T85" fmla="*/ 0 h 5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1"/>
              <a:gd name="T130" fmla="*/ 0 h 580"/>
              <a:gd name="T131" fmla="*/ 921 w 921"/>
              <a:gd name="T132" fmla="*/ 580 h 58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1" h="580">
                <a:moveTo>
                  <a:pt x="319" y="0"/>
                </a:moveTo>
                <a:lnTo>
                  <a:pt x="357" y="0"/>
                </a:lnTo>
                <a:lnTo>
                  <a:pt x="395" y="2"/>
                </a:lnTo>
                <a:lnTo>
                  <a:pt x="430" y="4"/>
                </a:lnTo>
                <a:lnTo>
                  <a:pt x="466" y="8"/>
                </a:lnTo>
                <a:lnTo>
                  <a:pt x="499" y="14"/>
                </a:lnTo>
                <a:lnTo>
                  <a:pt x="532" y="19"/>
                </a:lnTo>
                <a:lnTo>
                  <a:pt x="562" y="27"/>
                </a:lnTo>
                <a:lnTo>
                  <a:pt x="593" y="37"/>
                </a:lnTo>
                <a:lnTo>
                  <a:pt x="622" y="46"/>
                </a:lnTo>
                <a:lnTo>
                  <a:pt x="649" y="56"/>
                </a:lnTo>
                <a:lnTo>
                  <a:pt x="676" y="67"/>
                </a:lnTo>
                <a:lnTo>
                  <a:pt x="701" y="81"/>
                </a:lnTo>
                <a:lnTo>
                  <a:pt x="724" y="96"/>
                </a:lnTo>
                <a:lnTo>
                  <a:pt x="747" y="110"/>
                </a:lnTo>
                <a:lnTo>
                  <a:pt x="768" y="127"/>
                </a:lnTo>
                <a:lnTo>
                  <a:pt x="789" y="144"/>
                </a:lnTo>
                <a:lnTo>
                  <a:pt x="804" y="167"/>
                </a:lnTo>
                <a:lnTo>
                  <a:pt x="820" y="188"/>
                </a:lnTo>
                <a:lnTo>
                  <a:pt x="833" y="209"/>
                </a:lnTo>
                <a:lnTo>
                  <a:pt x="847" y="230"/>
                </a:lnTo>
                <a:lnTo>
                  <a:pt x="858" y="252"/>
                </a:lnTo>
                <a:lnTo>
                  <a:pt x="870" y="271"/>
                </a:lnTo>
                <a:lnTo>
                  <a:pt x="879" y="290"/>
                </a:lnTo>
                <a:lnTo>
                  <a:pt x="889" y="309"/>
                </a:lnTo>
                <a:lnTo>
                  <a:pt x="896" y="328"/>
                </a:lnTo>
                <a:lnTo>
                  <a:pt x="902" y="348"/>
                </a:lnTo>
                <a:lnTo>
                  <a:pt x="908" y="365"/>
                </a:lnTo>
                <a:lnTo>
                  <a:pt x="914" y="382"/>
                </a:lnTo>
                <a:lnTo>
                  <a:pt x="918" y="399"/>
                </a:lnTo>
                <a:lnTo>
                  <a:pt x="919" y="415"/>
                </a:lnTo>
                <a:lnTo>
                  <a:pt x="921" y="430"/>
                </a:lnTo>
                <a:lnTo>
                  <a:pt x="921" y="447"/>
                </a:lnTo>
                <a:lnTo>
                  <a:pt x="921" y="463"/>
                </a:lnTo>
                <a:lnTo>
                  <a:pt x="919" y="478"/>
                </a:lnTo>
                <a:lnTo>
                  <a:pt x="916" y="492"/>
                </a:lnTo>
                <a:lnTo>
                  <a:pt x="912" y="505"/>
                </a:lnTo>
                <a:lnTo>
                  <a:pt x="906" y="516"/>
                </a:lnTo>
                <a:lnTo>
                  <a:pt x="900" y="528"/>
                </a:lnTo>
                <a:lnTo>
                  <a:pt x="893" y="538"/>
                </a:lnTo>
                <a:lnTo>
                  <a:pt x="883" y="545"/>
                </a:lnTo>
                <a:lnTo>
                  <a:pt x="873" y="553"/>
                </a:lnTo>
                <a:lnTo>
                  <a:pt x="862" y="561"/>
                </a:lnTo>
                <a:lnTo>
                  <a:pt x="848" y="566"/>
                </a:lnTo>
                <a:lnTo>
                  <a:pt x="833" y="570"/>
                </a:lnTo>
                <a:lnTo>
                  <a:pt x="820" y="574"/>
                </a:lnTo>
                <a:lnTo>
                  <a:pt x="802" y="576"/>
                </a:lnTo>
                <a:lnTo>
                  <a:pt x="785" y="578"/>
                </a:lnTo>
                <a:lnTo>
                  <a:pt x="766" y="580"/>
                </a:lnTo>
                <a:lnTo>
                  <a:pt x="754" y="578"/>
                </a:lnTo>
                <a:lnTo>
                  <a:pt x="741" y="578"/>
                </a:lnTo>
                <a:lnTo>
                  <a:pt x="729" y="576"/>
                </a:lnTo>
                <a:lnTo>
                  <a:pt x="716" y="572"/>
                </a:lnTo>
                <a:lnTo>
                  <a:pt x="701" y="568"/>
                </a:lnTo>
                <a:lnTo>
                  <a:pt x="687" y="564"/>
                </a:lnTo>
                <a:lnTo>
                  <a:pt x="672" y="559"/>
                </a:lnTo>
                <a:lnTo>
                  <a:pt x="655" y="553"/>
                </a:lnTo>
                <a:lnTo>
                  <a:pt x="637" y="547"/>
                </a:lnTo>
                <a:lnTo>
                  <a:pt x="620" y="540"/>
                </a:lnTo>
                <a:lnTo>
                  <a:pt x="603" y="530"/>
                </a:lnTo>
                <a:lnTo>
                  <a:pt x="584" y="522"/>
                </a:lnTo>
                <a:lnTo>
                  <a:pt x="564" y="511"/>
                </a:lnTo>
                <a:lnTo>
                  <a:pt x="543" y="501"/>
                </a:lnTo>
                <a:lnTo>
                  <a:pt x="522" y="490"/>
                </a:lnTo>
                <a:lnTo>
                  <a:pt x="501" y="476"/>
                </a:lnTo>
                <a:lnTo>
                  <a:pt x="480" y="463"/>
                </a:lnTo>
                <a:lnTo>
                  <a:pt x="457" y="449"/>
                </a:lnTo>
                <a:lnTo>
                  <a:pt x="432" y="434"/>
                </a:lnTo>
                <a:lnTo>
                  <a:pt x="409" y="419"/>
                </a:lnTo>
                <a:lnTo>
                  <a:pt x="384" y="401"/>
                </a:lnTo>
                <a:lnTo>
                  <a:pt x="359" y="384"/>
                </a:lnTo>
                <a:lnTo>
                  <a:pt x="332" y="365"/>
                </a:lnTo>
                <a:lnTo>
                  <a:pt x="305" y="346"/>
                </a:lnTo>
                <a:lnTo>
                  <a:pt x="278" y="326"/>
                </a:lnTo>
                <a:lnTo>
                  <a:pt x="250" y="305"/>
                </a:lnTo>
                <a:lnTo>
                  <a:pt x="221" y="284"/>
                </a:lnTo>
                <a:lnTo>
                  <a:pt x="190" y="261"/>
                </a:lnTo>
                <a:lnTo>
                  <a:pt x="161" y="238"/>
                </a:lnTo>
                <a:lnTo>
                  <a:pt x="130" y="213"/>
                </a:lnTo>
                <a:lnTo>
                  <a:pt x="98" y="188"/>
                </a:lnTo>
                <a:lnTo>
                  <a:pt x="65" y="163"/>
                </a:lnTo>
                <a:lnTo>
                  <a:pt x="58" y="158"/>
                </a:lnTo>
                <a:lnTo>
                  <a:pt x="50" y="150"/>
                </a:lnTo>
                <a:lnTo>
                  <a:pt x="44" y="144"/>
                </a:lnTo>
                <a:lnTo>
                  <a:pt x="36" y="138"/>
                </a:lnTo>
                <a:lnTo>
                  <a:pt x="31" y="133"/>
                </a:lnTo>
                <a:lnTo>
                  <a:pt x="25" y="125"/>
                </a:lnTo>
                <a:lnTo>
                  <a:pt x="21" y="119"/>
                </a:lnTo>
                <a:lnTo>
                  <a:pt x="15" y="113"/>
                </a:lnTo>
                <a:lnTo>
                  <a:pt x="11" y="106"/>
                </a:lnTo>
                <a:lnTo>
                  <a:pt x="8" y="100"/>
                </a:lnTo>
                <a:lnTo>
                  <a:pt x="6" y="92"/>
                </a:lnTo>
                <a:lnTo>
                  <a:pt x="4" y="86"/>
                </a:lnTo>
                <a:lnTo>
                  <a:pt x="2" y="81"/>
                </a:lnTo>
                <a:lnTo>
                  <a:pt x="0" y="75"/>
                </a:lnTo>
                <a:lnTo>
                  <a:pt x="0" y="67"/>
                </a:lnTo>
                <a:lnTo>
                  <a:pt x="0" y="62"/>
                </a:lnTo>
                <a:lnTo>
                  <a:pt x="0" y="60"/>
                </a:lnTo>
                <a:lnTo>
                  <a:pt x="0" y="56"/>
                </a:lnTo>
                <a:lnTo>
                  <a:pt x="2" y="52"/>
                </a:lnTo>
                <a:lnTo>
                  <a:pt x="4" y="50"/>
                </a:lnTo>
                <a:lnTo>
                  <a:pt x="8" y="48"/>
                </a:lnTo>
                <a:lnTo>
                  <a:pt x="11" y="46"/>
                </a:lnTo>
                <a:lnTo>
                  <a:pt x="17" y="44"/>
                </a:lnTo>
                <a:lnTo>
                  <a:pt x="23" y="42"/>
                </a:lnTo>
                <a:lnTo>
                  <a:pt x="29" y="40"/>
                </a:lnTo>
                <a:lnTo>
                  <a:pt x="36" y="39"/>
                </a:lnTo>
                <a:lnTo>
                  <a:pt x="44" y="37"/>
                </a:lnTo>
                <a:lnTo>
                  <a:pt x="52" y="37"/>
                </a:lnTo>
                <a:lnTo>
                  <a:pt x="61" y="35"/>
                </a:lnTo>
                <a:lnTo>
                  <a:pt x="73" y="33"/>
                </a:lnTo>
                <a:lnTo>
                  <a:pt x="82" y="33"/>
                </a:lnTo>
                <a:lnTo>
                  <a:pt x="96" y="31"/>
                </a:lnTo>
                <a:lnTo>
                  <a:pt x="115" y="27"/>
                </a:lnTo>
                <a:lnTo>
                  <a:pt x="136" y="23"/>
                </a:lnTo>
                <a:lnTo>
                  <a:pt x="154" y="21"/>
                </a:lnTo>
                <a:lnTo>
                  <a:pt x="173" y="17"/>
                </a:lnTo>
                <a:lnTo>
                  <a:pt x="190" y="15"/>
                </a:lnTo>
                <a:lnTo>
                  <a:pt x="205" y="12"/>
                </a:lnTo>
                <a:lnTo>
                  <a:pt x="221" y="10"/>
                </a:lnTo>
                <a:lnTo>
                  <a:pt x="236" y="8"/>
                </a:lnTo>
                <a:lnTo>
                  <a:pt x="250" y="6"/>
                </a:lnTo>
                <a:lnTo>
                  <a:pt x="261" y="4"/>
                </a:lnTo>
                <a:lnTo>
                  <a:pt x="273" y="2"/>
                </a:lnTo>
                <a:lnTo>
                  <a:pt x="284" y="2"/>
                </a:lnTo>
                <a:lnTo>
                  <a:pt x="294" y="0"/>
                </a:lnTo>
                <a:lnTo>
                  <a:pt x="303" y="0"/>
                </a:lnTo>
                <a:lnTo>
                  <a:pt x="311" y="0"/>
                </a:lnTo>
                <a:lnTo>
                  <a:pt x="319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34"/>
          <p:cNvSpPr>
            <a:spLocks/>
          </p:cNvSpPr>
          <p:nvPr/>
        </p:nvSpPr>
        <p:spPr bwMode="auto">
          <a:xfrm>
            <a:off x="2971800" y="1676400"/>
            <a:ext cx="248841" cy="182107"/>
          </a:xfrm>
          <a:custGeom>
            <a:avLst/>
            <a:gdLst>
              <a:gd name="T0" fmla="*/ 249495502 w 924"/>
              <a:gd name="T1" fmla="*/ 1256014 h 605"/>
              <a:gd name="T2" fmla="*/ 315019547 w 924"/>
              <a:gd name="T3" fmla="*/ 8791307 h 605"/>
              <a:gd name="T4" fmla="*/ 374243600 w 924"/>
              <a:gd name="T5" fmla="*/ 23234279 h 605"/>
              <a:gd name="T6" fmla="*/ 425906492 w 924"/>
              <a:gd name="T7" fmla="*/ 43328921 h 605"/>
              <a:gd name="T8" fmla="*/ 470639055 w 924"/>
              <a:gd name="T9" fmla="*/ 72214872 h 605"/>
              <a:gd name="T10" fmla="*/ 507181708 w 924"/>
              <a:gd name="T11" fmla="*/ 108636918 h 605"/>
              <a:gd name="T12" fmla="*/ 533642945 w 924"/>
              <a:gd name="T13" fmla="*/ 149453799 h 605"/>
              <a:gd name="T14" fmla="*/ 554434427 w 924"/>
              <a:gd name="T15" fmla="*/ 188387056 h 605"/>
              <a:gd name="T16" fmla="*/ 570185598 w 924"/>
              <a:gd name="T17" fmla="*/ 226692751 h 605"/>
              <a:gd name="T18" fmla="*/ 578376302 w 924"/>
              <a:gd name="T19" fmla="*/ 261858759 h 605"/>
              <a:gd name="T20" fmla="*/ 582156138 w 924"/>
              <a:gd name="T21" fmla="*/ 296396363 h 605"/>
              <a:gd name="T22" fmla="*/ 578376302 w 924"/>
              <a:gd name="T23" fmla="*/ 324653899 h 605"/>
              <a:gd name="T24" fmla="*/ 567665442 w 924"/>
              <a:gd name="T25" fmla="*/ 347260562 h 605"/>
              <a:gd name="T26" fmla="*/ 550654590 w 924"/>
              <a:gd name="T27" fmla="*/ 362959545 h 605"/>
              <a:gd name="T28" fmla="*/ 526082478 w 924"/>
              <a:gd name="T29" fmla="*/ 373635266 h 605"/>
              <a:gd name="T30" fmla="*/ 495211168 w 924"/>
              <a:gd name="T31" fmla="*/ 378658528 h 605"/>
              <a:gd name="T32" fmla="*/ 468118900 w 924"/>
              <a:gd name="T33" fmla="*/ 378658528 h 605"/>
              <a:gd name="T34" fmla="*/ 442917344 w 924"/>
              <a:gd name="T35" fmla="*/ 372379252 h 605"/>
              <a:gd name="T36" fmla="*/ 412675378 w 924"/>
              <a:gd name="T37" fmla="*/ 362959545 h 605"/>
              <a:gd name="T38" fmla="*/ 379913355 w 924"/>
              <a:gd name="T39" fmla="*/ 347260562 h 605"/>
              <a:gd name="T40" fmla="*/ 342741259 w 924"/>
              <a:gd name="T41" fmla="*/ 327794330 h 605"/>
              <a:gd name="T42" fmla="*/ 302418769 w 924"/>
              <a:gd name="T43" fmla="*/ 302675640 h 605"/>
              <a:gd name="T44" fmla="*/ 257686206 w 924"/>
              <a:gd name="T45" fmla="*/ 273789701 h 605"/>
              <a:gd name="T46" fmla="*/ 209803250 w 924"/>
              <a:gd name="T47" fmla="*/ 238623693 h 605"/>
              <a:gd name="T48" fmla="*/ 157509377 w 924"/>
              <a:gd name="T49" fmla="*/ 200318790 h 605"/>
              <a:gd name="T50" fmla="*/ 102066723 w 924"/>
              <a:gd name="T51" fmla="*/ 155733868 h 605"/>
              <a:gd name="T52" fmla="*/ 42842657 w 924"/>
              <a:gd name="T53" fmla="*/ 106124891 h 605"/>
              <a:gd name="T54" fmla="*/ 28351961 w 924"/>
              <a:gd name="T55" fmla="*/ 94193924 h 605"/>
              <a:gd name="T56" fmla="*/ 15751177 w 924"/>
              <a:gd name="T57" fmla="*/ 82262190 h 605"/>
              <a:gd name="T58" fmla="*/ 7560470 w 924"/>
              <a:gd name="T59" fmla="*/ 69703637 h 605"/>
              <a:gd name="T60" fmla="*/ 2520156 w 924"/>
              <a:gd name="T61" fmla="*/ 56515889 h 605"/>
              <a:gd name="T62" fmla="*/ 0 w 924"/>
              <a:gd name="T63" fmla="*/ 43328921 h 605"/>
              <a:gd name="T64" fmla="*/ 0 w 924"/>
              <a:gd name="T65" fmla="*/ 35166020 h 605"/>
              <a:gd name="T66" fmla="*/ 5040313 w 924"/>
              <a:gd name="T67" fmla="*/ 30141965 h 605"/>
              <a:gd name="T68" fmla="*/ 14490702 w 924"/>
              <a:gd name="T69" fmla="*/ 26373924 h 605"/>
              <a:gd name="T70" fmla="*/ 28351961 w 924"/>
              <a:gd name="T71" fmla="*/ 23234279 h 605"/>
              <a:gd name="T72" fmla="*/ 45993050 w 924"/>
              <a:gd name="T73" fmla="*/ 20722252 h 605"/>
              <a:gd name="T74" fmla="*/ 74344218 w 924"/>
              <a:gd name="T75" fmla="*/ 16955003 h 605"/>
              <a:gd name="T76" fmla="*/ 108996977 w 924"/>
              <a:gd name="T77" fmla="*/ 10674931 h 605"/>
              <a:gd name="T78" fmla="*/ 139238844 w 924"/>
              <a:gd name="T79" fmla="*/ 6279278 h 605"/>
              <a:gd name="T80" fmla="*/ 164440400 w 924"/>
              <a:gd name="T81" fmla="*/ 2512028 h 605"/>
              <a:gd name="T82" fmla="*/ 185231882 w 924"/>
              <a:gd name="T83" fmla="*/ 0 h 605"/>
              <a:gd name="T84" fmla="*/ 200982259 w 924"/>
              <a:gd name="T85" fmla="*/ 0 h 6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24"/>
              <a:gd name="T130" fmla="*/ 0 h 605"/>
              <a:gd name="T131" fmla="*/ 924 w 924"/>
              <a:gd name="T132" fmla="*/ 605 h 60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24" h="605">
                <a:moveTo>
                  <a:pt x="319" y="0"/>
                </a:moveTo>
                <a:lnTo>
                  <a:pt x="357" y="0"/>
                </a:lnTo>
                <a:lnTo>
                  <a:pt x="396" y="2"/>
                </a:lnTo>
                <a:lnTo>
                  <a:pt x="432" y="4"/>
                </a:lnTo>
                <a:lnTo>
                  <a:pt x="467" y="8"/>
                </a:lnTo>
                <a:lnTo>
                  <a:pt x="500" y="14"/>
                </a:lnTo>
                <a:lnTo>
                  <a:pt x="532" y="19"/>
                </a:lnTo>
                <a:lnTo>
                  <a:pt x="565" y="27"/>
                </a:lnTo>
                <a:lnTo>
                  <a:pt x="594" y="37"/>
                </a:lnTo>
                <a:lnTo>
                  <a:pt x="622" y="46"/>
                </a:lnTo>
                <a:lnTo>
                  <a:pt x="649" y="58"/>
                </a:lnTo>
                <a:lnTo>
                  <a:pt x="676" y="69"/>
                </a:lnTo>
                <a:lnTo>
                  <a:pt x="701" y="85"/>
                </a:lnTo>
                <a:lnTo>
                  <a:pt x="726" y="98"/>
                </a:lnTo>
                <a:lnTo>
                  <a:pt x="747" y="115"/>
                </a:lnTo>
                <a:lnTo>
                  <a:pt x="768" y="133"/>
                </a:lnTo>
                <a:lnTo>
                  <a:pt x="789" y="150"/>
                </a:lnTo>
                <a:lnTo>
                  <a:pt x="805" y="173"/>
                </a:lnTo>
                <a:lnTo>
                  <a:pt x="820" y="194"/>
                </a:lnTo>
                <a:lnTo>
                  <a:pt x="834" y="217"/>
                </a:lnTo>
                <a:lnTo>
                  <a:pt x="847" y="238"/>
                </a:lnTo>
                <a:lnTo>
                  <a:pt x="858" y="259"/>
                </a:lnTo>
                <a:lnTo>
                  <a:pt x="870" y="280"/>
                </a:lnTo>
                <a:lnTo>
                  <a:pt x="880" y="300"/>
                </a:lnTo>
                <a:lnTo>
                  <a:pt x="889" y="321"/>
                </a:lnTo>
                <a:lnTo>
                  <a:pt x="897" y="340"/>
                </a:lnTo>
                <a:lnTo>
                  <a:pt x="905" y="361"/>
                </a:lnTo>
                <a:lnTo>
                  <a:pt x="910" y="380"/>
                </a:lnTo>
                <a:lnTo>
                  <a:pt x="914" y="398"/>
                </a:lnTo>
                <a:lnTo>
                  <a:pt x="918" y="417"/>
                </a:lnTo>
                <a:lnTo>
                  <a:pt x="920" y="436"/>
                </a:lnTo>
                <a:lnTo>
                  <a:pt x="922" y="453"/>
                </a:lnTo>
                <a:lnTo>
                  <a:pt x="924" y="472"/>
                </a:lnTo>
                <a:lnTo>
                  <a:pt x="922" y="488"/>
                </a:lnTo>
                <a:lnTo>
                  <a:pt x="920" y="503"/>
                </a:lnTo>
                <a:lnTo>
                  <a:pt x="918" y="517"/>
                </a:lnTo>
                <a:lnTo>
                  <a:pt x="912" y="530"/>
                </a:lnTo>
                <a:lnTo>
                  <a:pt x="908" y="541"/>
                </a:lnTo>
                <a:lnTo>
                  <a:pt x="901" y="553"/>
                </a:lnTo>
                <a:lnTo>
                  <a:pt x="893" y="563"/>
                </a:lnTo>
                <a:lnTo>
                  <a:pt x="883" y="570"/>
                </a:lnTo>
                <a:lnTo>
                  <a:pt x="874" y="578"/>
                </a:lnTo>
                <a:lnTo>
                  <a:pt x="862" y="586"/>
                </a:lnTo>
                <a:lnTo>
                  <a:pt x="849" y="591"/>
                </a:lnTo>
                <a:lnTo>
                  <a:pt x="835" y="595"/>
                </a:lnTo>
                <a:lnTo>
                  <a:pt x="820" y="599"/>
                </a:lnTo>
                <a:lnTo>
                  <a:pt x="803" y="601"/>
                </a:lnTo>
                <a:lnTo>
                  <a:pt x="786" y="603"/>
                </a:lnTo>
                <a:lnTo>
                  <a:pt x="766" y="605"/>
                </a:lnTo>
                <a:lnTo>
                  <a:pt x="755" y="603"/>
                </a:lnTo>
                <a:lnTo>
                  <a:pt x="743" y="603"/>
                </a:lnTo>
                <a:lnTo>
                  <a:pt x="730" y="601"/>
                </a:lnTo>
                <a:lnTo>
                  <a:pt x="716" y="597"/>
                </a:lnTo>
                <a:lnTo>
                  <a:pt x="703" y="593"/>
                </a:lnTo>
                <a:lnTo>
                  <a:pt x="688" y="589"/>
                </a:lnTo>
                <a:lnTo>
                  <a:pt x="672" y="584"/>
                </a:lnTo>
                <a:lnTo>
                  <a:pt x="655" y="578"/>
                </a:lnTo>
                <a:lnTo>
                  <a:pt x="640" y="570"/>
                </a:lnTo>
                <a:lnTo>
                  <a:pt x="620" y="563"/>
                </a:lnTo>
                <a:lnTo>
                  <a:pt x="603" y="553"/>
                </a:lnTo>
                <a:lnTo>
                  <a:pt x="584" y="543"/>
                </a:lnTo>
                <a:lnTo>
                  <a:pt x="565" y="534"/>
                </a:lnTo>
                <a:lnTo>
                  <a:pt x="544" y="522"/>
                </a:lnTo>
                <a:lnTo>
                  <a:pt x="524" y="509"/>
                </a:lnTo>
                <a:lnTo>
                  <a:pt x="501" y="497"/>
                </a:lnTo>
                <a:lnTo>
                  <a:pt x="480" y="482"/>
                </a:lnTo>
                <a:lnTo>
                  <a:pt x="457" y="469"/>
                </a:lnTo>
                <a:lnTo>
                  <a:pt x="434" y="451"/>
                </a:lnTo>
                <a:lnTo>
                  <a:pt x="409" y="436"/>
                </a:lnTo>
                <a:lnTo>
                  <a:pt x="384" y="419"/>
                </a:lnTo>
                <a:lnTo>
                  <a:pt x="359" y="399"/>
                </a:lnTo>
                <a:lnTo>
                  <a:pt x="333" y="380"/>
                </a:lnTo>
                <a:lnTo>
                  <a:pt x="306" y="361"/>
                </a:lnTo>
                <a:lnTo>
                  <a:pt x="279" y="340"/>
                </a:lnTo>
                <a:lnTo>
                  <a:pt x="250" y="319"/>
                </a:lnTo>
                <a:lnTo>
                  <a:pt x="221" y="296"/>
                </a:lnTo>
                <a:lnTo>
                  <a:pt x="192" y="273"/>
                </a:lnTo>
                <a:lnTo>
                  <a:pt x="162" y="248"/>
                </a:lnTo>
                <a:lnTo>
                  <a:pt x="131" y="223"/>
                </a:lnTo>
                <a:lnTo>
                  <a:pt x="98" y="196"/>
                </a:lnTo>
                <a:lnTo>
                  <a:pt x="68" y="169"/>
                </a:lnTo>
                <a:lnTo>
                  <a:pt x="58" y="163"/>
                </a:lnTo>
                <a:lnTo>
                  <a:pt x="50" y="158"/>
                </a:lnTo>
                <a:lnTo>
                  <a:pt x="45" y="150"/>
                </a:lnTo>
                <a:lnTo>
                  <a:pt x="37" y="144"/>
                </a:lnTo>
                <a:lnTo>
                  <a:pt x="31" y="138"/>
                </a:lnTo>
                <a:lnTo>
                  <a:pt x="25" y="131"/>
                </a:lnTo>
                <a:lnTo>
                  <a:pt x="22" y="125"/>
                </a:lnTo>
                <a:lnTo>
                  <a:pt x="16" y="117"/>
                </a:lnTo>
                <a:lnTo>
                  <a:pt x="12" y="111"/>
                </a:lnTo>
                <a:lnTo>
                  <a:pt x="10" y="104"/>
                </a:lnTo>
                <a:lnTo>
                  <a:pt x="6" y="98"/>
                </a:lnTo>
                <a:lnTo>
                  <a:pt x="4" y="90"/>
                </a:lnTo>
                <a:lnTo>
                  <a:pt x="2" y="83"/>
                </a:lnTo>
                <a:lnTo>
                  <a:pt x="0" y="77"/>
                </a:lnTo>
                <a:lnTo>
                  <a:pt x="0" y="69"/>
                </a:lnTo>
                <a:lnTo>
                  <a:pt x="0" y="62"/>
                </a:lnTo>
                <a:lnTo>
                  <a:pt x="0" y="60"/>
                </a:lnTo>
                <a:lnTo>
                  <a:pt x="0" y="56"/>
                </a:lnTo>
                <a:lnTo>
                  <a:pt x="2" y="52"/>
                </a:lnTo>
                <a:lnTo>
                  <a:pt x="6" y="50"/>
                </a:lnTo>
                <a:lnTo>
                  <a:pt x="8" y="48"/>
                </a:lnTo>
                <a:lnTo>
                  <a:pt x="12" y="46"/>
                </a:lnTo>
                <a:lnTo>
                  <a:pt x="18" y="44"/>
                </a:lnTo>
                <a:lnTo>
                  <a:pt x="23" y="42"/>
                </a:lnTo>
                <a:lnTo>
                  <a:pt x="29" y="40"/>
                </a:lnTo>
                <a:lnTo>
                  <a:pt x="37" y="39"/>
                </a:lnTo>
                <a:lnTo>
                  <a:pt x="45" y="37"/>
                </a:lnTo>
                <a:lnTo>
                  <a:pt x="52" y="35"/>
                </a:lnTo>
                <a:lnTo>
                  <a:pt x="62" y="35"/>
                </a:lnTo>
                <a:lnTo>
                  <a:pt x="73" y="33"/>
                </a:lnTo>
                <a:lnTo>
                  <a:pt x="85" y="31"/>
                </a:lnTo>
                <a:lnTo>
                  <a:pt x="96" y="31"/>
                </a:lnTo>
                <a:lnTo>
                  <a:pt x="118" y="27"/>
                </a:lnTo>
                <a:lnTo>
                  <a:pt x="137" y="23"/>
                </a:lnTo>
                <a:lnTo>
                  <a:pt x="156" y="21"/>
                </a:lnTo>
                <a:lnTo>
                  <a:pt x="173" y="17"/>
                </a:lnTo>
                <a:lnTo>
                  <a:pt x="190" y="16"/>
                </a:lnTo>
                <a:lnTo>
                  <a:pt x="206" y="12"/>
                </a:lnTo>
                <a:lnTo>
                  <a:pt x="221" y="10"/>
                </a:lnTo>
                <a:lnTo>
                  <a:pt x="237" y="8"/>
                </a:lnTo>
                <a:lnTo>
                  <a:pt x="250" y="6"/>
                </a:lnTo>
                <a:lnTo>
                  <a:pt x="261" y="4"/>
                </a:lnTo>
                <a:lnTo>
                  <a:pt x="275" y="2"/>
                </a:lnTo>
                <a:lnTo>
                  <a:pt x="285" y="2"/>
                </a:lnTo>
                <a:lnTo>
                  <a:pt x="294" y="0"/>
                </a:lnTo>
                <a:lnTo>
                  <a:pt x="304" y="0"/>
                </a:lnTo>
                <a:lnTo>
                  <a:pt x="311" y="0"/>
                </a:lnTo>
                <a:lnTo>
                  <a:pt x="319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9"/>
          <p:cNvGrpSpPr/>
          <p:nvPr/>
        </p:nvGrpSpPr>
        <p:grpSpPr>
          <a:xfrm>
            <a:off x="1981200" y="990600"/>
            <a:ext cx="1433795" cy="1618462"/>
            <a:chOff x="3213866" y="4343400"/>
            <a:chExt cx="1433795" cy="1618462"/>
          </a:xfrm>
        </p:grpSpPr>
        <p:sp>
          <p:nvSpPr>
            <p:cNvPr id="4" name="Freeform 31"/>
            <p:cNvSpPr>
              <a:spLocks/>
            </p:cNvSpPr>
            <p:nvPr/>
          </p:nvSpPr>
          <p:spPr bwMode="auto">
            <a:xfrm>
              <a:off x="3213866" y="4472443"/>
              <a:ext cx="461055" cy="1299473"/>
            </a:xfrm>
            <a:custGeom>
              <a:avLst/>
              <a:gdLst>
                <a:gd name="T0" fmla="*/ 759197251 w 1712"/>
                <a:gd name="T1" fmla="*/ 5672658 h 4309"/>
                <a:gd name="T2" fmla="*/ 839212189 w 1712"/>
                <a:gd name="T3" fmla="*/ 28995266 h 4309"/>
                <a:gd name="T4" fmla="*/ 927417632 w 1712"/>
                <a:gd name="T5" fmla="*/ 69967023 h 4309"/>
                <a:gd name="T6" fmla="*/ 1003652536 w 1712"/>
                <a:gd name="T7" fmla="*/ 115981065 h 4309"/>
                <a:gd name="T8" fmla="*/ 1049645573 w 1712"/>
                <a:gd name="T9" fmla="*/ 155061659 h 4309"/>
                <a:gd name="T10" fmla="*/ 1074216890 w 1712"/>
                <a:gd name="T11" fmla="*/ 193511869 h 4309"/>
                <a:gd name="T12" fmla="*/ 1077367283 w 1712"/>
                <a:gd name="T13" fmla="*/ 239525936 h 4309"/>
                <a:gd name="T14" fmla="*/ 1067916105 w 1712"/>
                <a:gd name="T15" fmla="*/ 294994910 h 4309"/>
                <a:gd name="T16" fmla="*/ 1043975024 w 1712"/>
                <a:gd name="T17" fmla="*/ 404042502 h 4309"/>
                <a:gd name="T18" fmla="*/ 1031374246 w 1712"/>
                <a:gd name="T19" fmla="*/ 572340674 h 4309"/>
                <a:gd name="T20" fmla="*/ 1024444017 w 1712"/>
                <a:gd name="T21" fmla="*/ 860402261 h 4309"/>
                <a:gd name="T22" fmla="*/ 1012472683 w 1712"/>
                <a:gd name="T23" fmla="*/ 1116946861 h 4309"/>
                <a:gd name="T24" fmla="*/ 992941676 w 1712"/>
                <a:gd name="T25" fmla="*/ 1343236235 h 4309"/>
                <a:gd name="T26" fmla="*/ 969630039 w 1712"/>
                <a:gd name="T27" fmla="*/ 1538008028 h 4309"/>
                <a:gd name="T28" fmla="*/ 940648647 w 1712"/>
                <a:gd name="T29" fmla="*/ 1701264224 h 4309"/>
                <a:gd name="T30" fmla="*/ 905996707 w 1712"/>
                <a:gd name="T31" fmla="*/ 1834264003 h 4309"/>
                <a:gd name="T32" fmla="*/ 861263351 w 1712"/>
                <a:gd name="T33" fmla="*/ 1956547264 h 4309"/>
                <a:gd name="T34" fmla="*/ 805190288 w 1712"/>
                <a:gd name="T35" fmla="*/ 2076310580 h 4309"/>
                <a:gd name="T36" fmla="*/ 742815843 w 1712"/>
                <a:gd name="T37" fmla="*/ 2147483647 h 4309"/>
                <a:gd name="T38" fmla="*/ 670991807 w 1712"/>
                <a:gd name="T39" fmla="*/ 2147483647 h 4309"/>
                <a:gd name="T40" fmla="*/ 593496429 w 1712"/>
                <a:gd name="T41" fmla="*/ 2147483647 h 4309"/>
                <a:gd name="T42" fmla="*/ 509071616 w 1712"/>
                <a:gd name="T43" fmla="*/ 2147483647 h 4309"/>
                <a:gd name="T44" fmla="*/ 419606491 w 1712"/>
                <a:gd name="T45" fmla="*/ 2147483647 h 4309"/>
                <a:gd name="T46" fmla="*/ 340851333 w 1712"/>
                <a:gd name="T47" fmla="*/ 2147483647 h 4309"/>
                <a:gd name="T48" fmla="*/ 270916422 w 1712"/>
                <a:gd name="T49" fmla="*/ 2147483647 h 4309"/>
                <a:gd name="T50" fmla="*/ 207913278 w 1712"/>
                <a:gd name="T51" fmla="*/ 2147483647 h 4309"/>
                <a:gd name="T52" fmla="*/ 153729537 w 1712"/>
                <a:gd name="T53" fmla="*/ 2147483647 h 4309"/>
                <a:gd name="T54" fmla="*/ 106476819 w 1712"/>
                <a:gd name="T55" fmla="*/ 2147483647 h 4309"/>
                <a:gd name="T56" fmla="*/ 67413987 w 1712"/>
                <a:gd name="T57" fmla="*/ 2147483647 h 4309"/>
                <a:gd name="T58" fmla="*/ 34021715 w 1712"/>
                <a:gd name="T59" fmla="*/ 2147483647 h 4309"/>
                <a:gd name="T60" fmla="*/ 10710863 w 1712"/>
                <a:gd name="T61" fmla="*/ 2147483647 h 4309"/>
                <a:gd name="T62" fmla="*/ 1260475 w 1712"/>
                <a:gd name="T63" fmla="*/ 2147483647 h 4309"/>
                <a:gd name="T64" fmla="*/ 2520156 w 1712"/>
                <a:gd name="T65" fmla="*/ 2147483647 h 4309"/>
                <a:gd name="T66" fmla="*/ 17010858 w 1712"/>
                <a:gd name="T67" fmla="*/ 2147483647 h 4309"/>
                <a:gd name="T68" fmla="*/ 45993049 w 1712"/>
                <a:gd name="T69" fmla="*/ 2147483647 h 4309"/>
                <a:gd name="T70" fmla="*/ 108996975 w 1712"/>
                <a:gd name="T71" fmla="*/ 2147483647 h 4309"/>
                <a:gd name="T72" fmla="*/ 201612492 w 1712"/>
                <a:gd name="T73" fmla="*/ 2147483647 h 4309"/>
                <a:gd name="T74" fmla="*/ 290448223 w 1712"/>
                <a:gd name="T75" fmla="*/ 2147483647 h 4309"/>
                <a:gd name="T76" fmla="*/ 371093200 w 1712"/>
                <a:gd name="T77" fmla="*/ 2147483647 h 4309"/>
                <a:gd name="T78" fmla="*/ 446067727 w 1712"/>
                <a:gd name="T79" fmla="*/ 2147483647 h 4309"/>
                <a:gd name="T80" fmla="*/ 515372401 w 1712"/>
                <a:gd name="T81" fmla="*/ 2084505564 h 4309"/>
                <a:gd name="T82" fmla="*/ 577115815 w 1712"/>
                <a:gd name="T83" fmla="*/ 1950245018 h 4309"/>
                <a:gd name="T84" fmla="*/ 660280948 w 1712"/>
                <a:gd name="T85" fmla="*/ 1691178090 h 4309"/>
                <a:gd name="T86" fmla="*/ 713204214 w 1712"/>
                <a:gd name="T87" fmla="*/ 1399965976 h 4309"/>
                <a:gd name="T88" fmla="*/ 735255376 w 1712"/>
                <a:gd name="T89" fmla="*/ 1076605500 h 4309"/>
                <a:gd name="T90" fmla="*/ 736515851 w 1712"/>
                <a:gd name="T91" fmla="*/ 1004117763 h 4309"/>
                <a:gd name="T92" fmla="*/ 736515851 w 1712"/>
                <a:gd name="T93" fmla="*/ 987098999 h 4309"/>
                <a:gd name="T94" fmla="*/ 736515851 w 1712"/>
                <a:gd name="T95" fmla="*/ 955582212 h 4309"/>
                <a:gd name="T96" fmla="*/ 736515851 w 1712"/>
                <a:gd name="T97" fmla="*/ 912088934 h 4309"/>
                <a:gd name="T98" fmla="*/ 736515851 w 1712"/>
                <a:gd name="T99" fmla="*/ 855359193 h 4309"/>
                <a:gd name="T100" fmla="*/ 736515851 w 1712"/>
                <a:gd name="T101" fmla="*/ 786653558 h 4309"/>
                <a:gd name="T102" fmla="*/ 735255376 w 1712"/>
                <a:gd name="T103" fmla="*/ 639786139 h 4309"/>
                <a:gd name="T104" fmla="*/ 722025155 w 1712"/>
                <a:gd name="T105" fmla="*/ 390805245 h 4309"/>
                <a:gd name="T106" fmla="*/ 689263133 w 1712"/>
                <a:gd name="T107" fmla="*/ 239525936 h 4309"/>
                <a:gd name="T108" fmla="*/ 640749941 w 1712"/>
                <a:gd name="T109" fmla="*/ 139302868 h 4309"/>
                <a:gd name="T110" fmla="*/ 618068541 w 1712"/>
                <a:gd name="T111" fmla="*/ 102743783 h 4309"/>
                <a:gd name="T112" fmla="*/ 604837526 w 1712"/>
                <a:gd name="T113" fmla="*/ 75009296 h 4309"/>
                <a:gd name="T114" fmla="*/ 599797215 w 1712"/>
                <a:gd name="T115" fmla="*/ 55468999 h 4309"/>
                <a:gd name="T116" fmla="*/ 609247600 w 1712"/>
                <a:gd name="T117" fmla="*/ 26473733 h 4309"/>
                <a:gd name="T118" fmla="*/ 639489466 w 1712"/>
                <a:gd name="T119" fmla="*/ 8194193 h 4309"/>
                <a:gd name="T120" fmla="*/ 690522814 w 1712"/>
                <a:gd name="T121" fmla="*/ 0 h 4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12"/>
                <a:gd name="T184" fmla="*/ 0 h 4309"/>
                <a:gd name="T185" fmla="*/ 1712 w 1712"/>
                <a:gd name="T186" fmla="*/ 4309 h 4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12" h="4309">
                  <a:moveTo>
                    <a:pt x="1117" y="0"/>
                  </a:moveTo>
                  <a:lnTo>
                    <a:pt x="1138" y="0"/>
                  </a:lnTo>
                  <a:lnTo>
                    <a:pt x="1159" y="2"/>
                  </a:lnTo>
                  <a:lnTo>
                    <a:pt x="1182" y="4"/>
                  </a:lnTo>
                  <a:lnTo>
                    <a:pt x="1205" y="9"/>
                  </a:lnTo>
                  <a:lnTo>
                    <a:pt x="1230" y="13"/>
                  </a:lnTo>
                  <a:lnTo>
                    <a:pt x="1253" y="19"/>
                  </a:lnTo>
                  <a:lnTo>
                    <a:pt x="1280" y="27"/>
                  </a:lnTo>
                  <a:lnTo>
                    <a:pt x="1305" y="36"/>
                  </a:lnTo>
                  <a:lnTo>
                    <a:pt x="1332" y="46"/>
                  </a:lnTo>
                  <a:lnTo>
                    <a:pt x="1359" y="56"/>
                  </a:lnTo>
                  <a:lnTo>
                    <a:pt x="1386" y="69"/>
                  </a:lnTo>
                  <a:lnTo>
                    <a:pt x="1415" y="80"/>
                  </a:lnTo>
                  <a:lnTo>
                    <a:pt x="1443" y="96"/>
                  </a:lnTo>
                  <a:lnTo>
                    <a:pt x="1472" y="111"/>
                  </a:lnTo>
                  <a:lnTo>
                    <a:pt x="1503" y="127"/>
                  </a:lnTo>
                  <a:lnTo>
                    <a:pt x="1534" y="144"/>
                  </a:lnTo>
                  <a:lnTo>
                    <a:pt x="1555" y="157"/>
                  </a:lnTo>
                  <a:lnTo>
                    <a:pt x="1574" y="171"/>
                  </a:lnTo>
                  <a:lnTo>
                    <a:pt x="1593" y="184"/>
                  </a:lnTo>
                  <a:lnTo>
                    <a:pt x="1610" y="196"/>
                  </a:lnTo>
                  <a:lnTo>
                    <a:pt x="1628" y="209"/>
                  </a:lnTo>
                  <a:lnTo>
                    <a:pt x="1641" y="221"/>
                  </a:lnTo>
                  <a:lnTo>
                    <a:pt x="1655" y="234"/>
                  </a:lnTo>
                  <a:lnTo>
                    <a:pt x="1666" y="246"/>
                  </a:lnTo>
                  <a:lnTo>
                    <a:pt x="1678" y="257"/>
                  </a:lnTo>
                  <a:lnTo>
                    <a:pt x="1687" y="271"/>
                  </a:lnTo>
                  <a:lnTo>
                    <a:pt x="1695" y="282"/>
                  </a:lnTo>
                  <a:lnTo>
                    <a:pt x="1701" y="295"/>
                  </a:lnTo>
                  <a:lnTo>
                    <a:pt x="1705" y="307"/>
                  </a:lnTo>
                  <a:lnTo>
                    <a:pt x="1708" y="320"/>
                  </a:lnTo>
                  <a:lnTo>
                    <a:pt x="1710" y="334"/>
                  </a:lnTo>
                  <a:lnTo>
                    <a:pt x="1712" y="345"/>
                  </a:lnTo>
                  <a:lnTo>
                    <a:pt x="1712" y="363"/>
                  </a:lnTo>
                  <a:lnTo>
                    <a:pt x="1710" y="380"/>
                  </a:lnTo>
                  <a:lnTo>
                    <a:pt x="1708" y="397"/>
                  </a:lnTo>
                  <a:lnTo>
                    <a:pt x="1706" y="414"/>
                  </a:lnTo>
                  <a:lnTo>
                    <a:pt x="1703" y="434"/>
                  </a:lnTo>
                  <a:lnTo>
                    <a:pt x="1699" y="451"/>
                  </a:lnTo>
                  <a:lnTo>
                    <a:pt x="1695" y="468"/>
                  </a:lnTo>
                  <a:lnTo>
                    <a:pt x="1689" y="486"/>
                  </a:lnTo>
                  <a:lnTo>
                    <a:pt x="1683" y="510"/>
                  </a:lnTo>
                  <a:lnTo>
                    <a:pt x="1678" y="537"/>
                  </a:lnTo>
                  <a:lnTo>
                    <a:pt x="1666" y="589"/>
                  </a:lnTo>
                  <a:lnTo>
                    <a:pt x="1657" y="641"/>
                  </a:lnTo>
                  <a:lnTo>
                    <a:pt x="1651" y="693"/>
                  </a:lnTo>
                  <a:lnTo>
                    <a:pt x="1645" y="747"/>
                  </a:lnTo>
                  <a:lnTo>
                    <a:pt x="1641" y="798"/>
                  </a:lnTo>
                  <a:lnTo>
                    <a:pt x="1637" y="852"/>
                  </a:lnTo>
                  <a:lnTo>
                    <a:pt x="1637" y="908"/>
                  </a:lnTo>
                  <a:lnTo>
                    <a:pt x="1635" y="1002"/>
                  </a:lnTo>
                  <a:lnTo>
                    <a:pt x="1634" y="1096"/>
                  </a:lnTo>
                  <a:lnTo>
                    <a:pt x="1632" y="1186"/>
                  </a:lnTo>
                  <a:lnTo>
                    <a:pt x="1630" y="1276"/>
                  </a:lnTo>
                  <a:lnTo>
                    <a:pt x="1626" y="1365"/>
                  </a:lnTo>
                  <a:lnTo>
                    <a:pt x="1622" y="1449"/>
                  </a:lnTo>
                  <a:lnTo>
                    <a:pt x="1618" y="1534"/>
                  </a:lnTo>
                  <a:lnTo>
                    <a:pt x="1614" y="1614"/>
                  </a:lnTo>
                  <a:lnTo>
                    <a:pt x="1610" y="1695"/>
                  </a:lnTo>
                  <a:lnTo>
                    <a:pt x="1607" y="1772"/>
                  </a:lnTo>
                  <a:lnTo>
                    <a:pt x="1601" y="1847"/>
                  </a:lnTo>
                  <a:lnTo>
                    <a:pt x="1595" y="1921"/>
                  </a:lnTo>
                  <a:lnTo>
                    <a:pt x="1589" y="1992"/>
                  </a:lnTo>
                  <a:lnTo>
                    <a:pt x="1584" y="2062"/>
                  </a:lnTo>
                  <a:lnTo>
                    <a:pt x="1576" y="2131"/>
                  </a:lnTo>
                  <a:lnTo>
                    <a:pt x="1570" y="2196"/>
                  </a:lnTo>
                  <a:lnTo>
                    <a:pt x="1562" y="2259"/>
                  </a:lnTo>
                  <a:lnTo>
                    <a:pt x="1555" y="2323"/>
                  </a:lnTo>
                  <a:lnTo>
                    <a:pt x="1547" y="2382"/>
                  </a:lnTo>
                  <a:lnTo>
                    <a:pt x="1539" y="2440"/>
                  </a:lnTo>
                  <a:lnTo>
                    <a:pt x="1530" y="2495"/>
                  </a:lnTo>
                  <a:lnTo>
                    <a:pt x="1522" y="2549"/>
                  </a:lnTo>
                  <a:lnTo>
                    <a:pt x="1513" y="2601"/>
                  </a:lnTo>
                  <a:lnTo>
                    <a:pt x="1503" y="2651"/>
                  </a:lnTo>
                  <a:lnTo>
                    <a:pt x="1493" y="2699"/>
                  </a:lnTo>
                  <a:lnTo>
                    <a:pt x="1482" y="2745"/>
                  </a:lnTo>
                  <a:lnTo>
                    <a:pt x="1472" y="2789"/>
                  </a:lnTo>
                  <a:lnTo>
                    <a:pt x="1461" y="2831"/>
                  </a:lnTo>
                  <a:lnTo>
                    <a:pt x="1449" y="2872"/>
                  </a:lnTo>
                  <a:lnTo>
                    <a:pt x="1438" y="2910"/>
                  </a:lnTo>
                  <a:lnTo>
                    <a:pt x="1426" y="2946"/>
                  </a:lnTo>
                  <a:lnTo>
                    <a:pt x="1415" y="2981"/>
                  </a:lnTo>
                  <a:lnTo>
                    <a:pt x="1399" y="3021"/>
                  </a:lnTo>
                  <a:lnTo>
                    <a:pt x="1384" y="3064"/>
                  </a:lnTo>
                  <a:lnTo>
                    <a:pt x="1367" y="3104"/>
                  </a:lnTo>
                  <a:lnTo>
                    <a:pt x="1349" y="3142"/>
                  </a:lnTo>
                  <a:lnTo>
                    <a:pt x="1332" y="3183"/>
                  </a:lnTo>
                  <a:lnTo>
                    <a:pt x="1315" y="3219"/>
                  </a:lnTo>
                  <a:lnTo>
                    <a:pt x="1298" y="3257"/>
                  </a:lnTo>
                  <a:lnTo>
                    <a:pt x="1278" y="3294"/>
                  </a:lnTo>
                  <a:lnTo>
                    <a:pt x="1259" y="3330"/>
                  </a:lnTo>
                  <a:lnTo>
                    <a:pt x="1240" y="3367"/>
                  </a:lnTo>
                  <a:lnTo>
                    <a:pt x="1219" y="3401"/>
                  </a:lnTo>
                  <a:lnTo>
                    <a:pt x="1200" y="3436"/>
                  </a:lnTo>
                  <a:lnTo>
                    <a:pt x="1179" y="3469"/>
                  </a:lnTo>
                  <a:lnTo>
                    <a:pt x="1156" y="3503"/>
                  </a:lnTo>
                  <a:lnTo>
                    <a:pt x="1134" y="3536"/>
                  </a:lnTo>
                  <a:lnTo>
                    <a:pt x="1111" y="3567"/>
                  </a:lnTo>
                  <a:lnTo>
                    <a:pt x="1088" y="3597"/>
                  </a:lnTo>
                  <a:lnTo>
                    <a:pt x="1065" y="3628"/>
                  </a:lnTo>
                  <a:lnTo>
                    <a:pt x="1042" y="3659"/>
                  </a:lnTo>
                  <a:lnTo>
                    <a:pt x="1017" y="3687"/>
                  </a:lnTo>
                  <a:lnTo>
                    <a:pt x="992" y="3716"/>
                  </a:lnTo>
                  <a:lnTo>
                    <a:pt x="967" y="3745"/>
                  </a:lnTo>
                  <a:lnTo>
                    <a:pt x="942" y="3772"/>
                  </a:lnTo>
                  <a:lnTo>
                    <a:pt x="916" y="3799"/>
                  </a:lnTo>
                  <a:lnTo>
                    <a:pt x="891" y="3826"/>
                  </a:lnTo>
                  <a:lnTo>
                    <a:pt x="864" y="3853"/>
                  </a:lnTo>
                  <a:lnTo>
                    <a:pt x="835" y="3877"/>
                  </a:lnTo>
                  <a:lnTo>
                    <a:pt x="808" y="3902"/>
                  </a:lnTo>
                  <a:lnTo>
                    <a:pt x="779" y="3925"/>
                  </a:lnTo>
                  <a:lnTo>
                    <a:pt x="750" y="3949"/>
                  </a:lnTo>
                  <a:lnTo>
                    <a:pt x="722" y="3972"/>
                  </a:lnTo>
                  <a:lnTo>
                    <a:pt x="693" y="3995"/>
                  </a:lnTo>
                  <a:lnTo>
                    <a:pt x="666" y="4012"/>
                  </a:lnTo>
                  <a:lnTo>
                    <a:pt x="641" y="4029"/>
                  </a:lnTo>
                  <a:lnTo>
                    <a:pt x="614" y="4046"/>
                  </a:lnTo>
                  <a:lnTo>
                    <a:pt x="591" y="4062"/>
                  </a:lnTo>
                  <a:lnTo>
                    <a:pt x="566" y="4077"/>
                  </a:lnTo>
                  <a:lnTo>
                    <a:pt x="541" y="4092"/>
                  </a:lnTo>
                  <a:lnTo>
                    <a:pt x="518" y="4108"/>
                  </a:lnTo>
                  <a:lnTo>
                    <a:pt x="495" y="4121"/>
                  </a:lnTo>
                  <a:lnTo>
                    <a:pt x="474" y="4135"/>
                  </a:lnTo>
                  <a:lnTo>
                    <a:pt x="451" y="4148"/>
                  </a:lnTo>
                  <a:lnTo>
                    <a:pt x="430" y="4162"/>
                  </a:lnTo>
                  <a:lnTo>
                    <a:pt x="409" y="4173"/>
                  </a:lnTo>
                  <a:lnTo>
                    <a:pt x="390" y="4185"/>
                  </a:lnTo>
                  <a:lnTo>
                    <a:pt x="368" y="4196"/>
                  </a:lnTo>
                  <a:lnTo>
                    <a:pt x="349" y="4206"/>
                  </a:lnTo>
                  <a:lnTo>
                    <a:pt x="330" y="4217"/>
                  </a:lnTo>
                  <a:lnTo>
                    <a:pt x="313" y="4227"/>
                  </a:lnTo>
                  <a:lnTo>
                    <a:pt x="294" y="4235"/>
                  </a:lnTo>
                  <a:lnTo>
                    <a:pt x="276" y="4244"/>
                  </a:lnTo>
                  <a:lnTo>
                    <a:pt x="259" y="4252"/>
                  </a:lnTo>
                  <a:lnTo>
                    <a:pt x="244" y="4259"/>
                  </a:lnTo>
                  <a:lnTo>
                    <a:pt x="228" y="4267"/>
                  </a:lnTo>
                  <a:lnTo>
                    <a:pt x="211" y="4273"/>
                  </a:lnTo>
                  <a:lnTo>
                    <a:pt x="198" y="4279"/>
                  </a:lnTo>
                  <a:lnTo>
                    <a:pt x="182" y="4284"/>
                  </a:lnTo>
                  <a:lnTo>
                    <a:pt x="169" y="4290"/>
                  </a:lnTo>
                  <a:lnTo>
                    <a:pt x="155" y="4294"/>
                  </a:lnTo>
                  <a:lnTo>
                    <a:pt x="142" y="4298"/>
                  </a:lnTo>
                  <a:lnTo>
                    <a:pt x="130" y="4302"/>
                  </a:lnTo>
                  <a:lnTo>
                    <a:pt x="119" y="4306"/>
                  </a:lnTo>
                  <a:lnTo>
                    <a:pt x="107" y="4307"/>
                  </a:lnTo>
                  <a:lnTo>
                    <a:pt x="96" y="4309"/>
                  </a:lnTo>
                  <a:lnTo>
                    <a:pt x="84" y="4309"/>
                  </a:lnTo>
                  <a:lnTo>
                    <a:pt x="73" y="4309"/>
                  </a:lnTo>
                  <a:lnTo>
                    <a:pt x="63" y="4309"/>
                  </a:lnTo>
                  <a:lnTo>
                    <a:pt x="54" y="4307"/>
                  </a:lnTo>
                  <a:lnTo>
                    <a:pt x="44" y="4307"/>
                  </a:lnTo>
                  <a:lnTo>
                    <a:pt x="36" y="4306"/>
                  </a:lnTo>
                  <a:lnTo>
                    <a:pt x="29" y="4306"/>
                  </a:lnTo>
                  <a:lnTo>
                    <a:pt x="23" y="4304"/>
                  </a:lnTo>
                  <a:lnTo>
                    <a:pt x="17" y="4302"/>
                  </a:lnTo>
                  <a:lnTo>
                    <a:pt x="13" y="4300"/>
                  </a:lnTo>
                  <a:lnTo>
                    <a:pt x="8" y="4298"/>
                  </a:lnTo>
                  <a:lnTo>
                    <a:pt x="6" y="4296"/>
                  </a:lnTo>
                  <a:lnTo>
                    <a:pt x="2" y="4294"/>
                  </a:lnTo>
                  <a:lnTo>
                    <a:pt x="2" y="4290"/>
                  </a:lnTo>
                  <a:lnTo>
                    <a:pt x="0" y="4288"/>
                  </a:lnTo>
                  <a:lnTo>
                    <a:pt x="0" y="4284"/>
                  </a:lnTo>
                  <a:lnTo>
                    <a:pt x="2" y="4283"/>
                  </a:lnTo>
                  <a:lnTo>
                    <a:pt x="4" y="4281"/>
                  </a:lnTo>
                  <a:lnTo>
                    <a:pt x="6" y="4279"/>
                  </a:lnTo>
                  <a:lnTo>
                    <a:pt x="11" y="4275"/>
                  </a:lnTo>
                  <a:lnTo>
                    <a:pt x="15" y="4271"/>
                  </a:lnTo>
                  <a:lnTo>
                    <a:pt x="21" y="4267"/>
                  </a:lnTo>
                  <a:lnTo>
                    <a:pt x="27" y="4261"/>
                  </a:lnTo>
                  <a:lnTo>
                    <a:pt x="34" y="4256"/>
                  </a:lnTo>
                  <a:lnTo>
                    <a:pt x="44" y="4250"/>
                  </a:lnTo>
                  <a:lnTo>
                    <a:pt x="52" y="4242"/>
                  </a:lnTo>
                  <a:lnTo>
                    <a:pt x="63" y="4235"/>
                  </a:lnTo>
                  <a:lnTo>
                    <a:pt x="73" y="4225"/>
                  </a:lnTo>
                  <a:lnTo>
                    <a:pt x="84" y="4217"/>
                  </a:lnTo>
                  <a:lnTo>
                    <a:pt x="98" y="4206"/>
                  </a:lnTo>
                  <a:lnTo>
                    <a:pt x="111" y="4196"/>
                  </a:lnTo>
                  <a:lnTo>
                    <a:pt x="142" y="4171"/>
                  </a:lnTo>
                  <a:lnTo>
                    <a:pt x="173" y="4144"/>
                  </a:lnTo>
                  <a:lnTo>
                    <a:pt x="203" y="4117"/>
                  </a:lnTo>
                  <a:lnTo>
                    <a:pt x="234" y="4091"/>
                  </a:lnTo>
                  <a:lnTo>
                    <a:pt x="263" y="4064"/>
                  </a:lnTo>
                  <a:lnTo>
                    <a:pt x="292" y="4035"/>
                  </a:lnTo>
                  <a:lnTo>
                    <a:pt x="320" y="4006"/>
                  </a:lnTo>
                  <a:lnTo>
                    <a:pt x="349" y="3977"/>
                  </a:lnTo>
                  <a:lnTo>
                    <a:pt x="378" y="3949"/>
                  </a:lnTo>
                  <a:lnTo>
                    <a:pt x="405" y="3918"/>
                  </a:lnTo>
                  <a:lnTo>
                    <a:pt x="432" y="3887"/>
                  </a:lnTo>
                  <a:lnTo>
                    <a:pt x="461" y="3854"/>
                  </a:lnTo>
                  <a:lnTo>
                    <a:pt x="486" y="3822"/>
                  </a:lnTo>
                  <a:lnTo>
                    <a:pt x="512" y="3789"/>
                  </a:lnTo>
                  <a:lnTo>
                    <a:pt x="539" y="3757"/>
                  </a:lnTo>
                  <a:lnTo>
                    <a:pt x="564" y="3722"/>
                  </a:lnTo>
                  <a:lnTo>
                    <a:pt x="589" y="3687"/>
                  </a:lnTo>
                  <a:lnTo>
                    <a:pt x="614" y="3653"/>
                  </a:lnTo>
                  <a:lnTo>
                    <a:pt x="637" y="3616"/>
                  </a:lnTo>
                  <a:lnTo>
                    <a:pt x="662" y="3580"/>
                  </a:lnTo>
                  <a:lnTo>
                    <a:pt x="685" y="3543"/>
                  </a:lnTo>
                  <a:lnTo>
                    <a:pt x="708" y="3505"/>
                  </a:lnTo>
                  <a:lnTo>
                    <a:pt x="731" y="3467"/>
                  </a:lnTo>
                  <a:lnTo>
                    <a:pt x="752" y="3428"/>
                  </a:lnTo>
                  <a:lnTo>
                    <a:pt x="775" y="3388"/>
                  </a:lnTo>
                  <a:lnTo>
                    <a:pt x="797" y="3348"/>
                  </a:lnTo>
                  <a:lnTo>
                    <a:pt x="818" y="3307"/>
                  </a:lnTo>
                  <a:lnTo>
                    <a:pt x="839" y="3265"/>
                  </a:lnTo>
                  <a:lnTo>
                    <a:pt x="858" y="3223"/>
                  </a:lnTo>
                  <a:lnTo>
                    <a:pt x="877" y="3181"/>
                  </a:lnTo>
                  <a:lnTo>
                    <a:pt x="896" y="3138"/>
                  </a:lnTo>
                  <a:lnTo>
                    <a:pt x="916" y="3094"/>
                  </a:lnTo>
                  <a:lnTo>
                    <a:pt x="946" y="3016"/>
                  </a:lnTo>
                  <a:lnTo>
                    <a:pt x="975" y="2935"/>
                  </a:lnTo>
                  <a:lnTo>
                    <a:pt x="1002" y="2852"/>
                  </a:lnTo>
                  <a:lnTo>
                    <a:pt x="1027" y="2770"/>
                  </a:lnTo>
                  <a:lnTo>
                    <a:pt x="1048" y="2683"/>
                  </a:lnTo>
                  <a:lnTo>
                    <a:pt x="1069" y="2595"/>
                  </a:lnTo>
                  <a:lnTo>
                    <a:pt x="1088" y="2505"/>
                  </a:lnTo>
                  <a:lnTo>
                    <a:pt x="1106" y="2413"/>
                  </a:lnTo>
                  <a:lnTo>
                    <a:pt x="1119" y="2319"/>
                  </a:lnTo>
                  <a:lnTo>
                    <a:pt x="1132" y="2221"/>
                  </a:lnTo>
                  <a:lnTo>
                    <a:pt x="1144" y="2123"/>
                  </a:lnTo>
                  <a:lnTo>
                    <a:pt x="1152" y="2023"/>
                  </a:lnTo>
                  <a:lnTo>
                    <a:pt x="1159" y="1919"/>
                  </a:lnTo>
                  <a:lnTo>
                    <a:pt x="1165" y="1816"/>
                  </a:lnTo>
                  <a:lnTo>
                    <a:pt x="1167" y="1708"/>
                  </a:lnTo>
                  <a:lnTo>
                    <a:pt x="1169" y="1601"/>
                  </a:lnTo>
                  <a:lnTo>
                    <a:pt x="1169" y="1599"/>
                  </a:lnTo>
                  <a:lnTo>
                    <a:pt x="1169" y="1597"/>
                  </a:lnTo>
                  <a:lnTo>
                    <a:pt x="1169" y="1593"/>
                  </a:lnTo>
                  <a:lnTo>
                    <a:pt x="1169" y="1589"/>
                  </a:lnTo>
                  <a:lnTo>
                    <a:pt x="1169" y="1585"/>
                  </a:lnTo>
                  <a:lnTo>
                    <a:pt x="1169" y="1580"/>
                  </a:lnTo>
                  <a:lnTo>
                    <a:pt x="1169" y="1572"/>
                  </a:lnTo>
                  <a:lnTo>
                    <a:pt x="1169" y="1566"/>
                  </a:lnTo>
                  <a:lnTo>
                    <a:pt x="1169" y="1559"/>
                  </a:lnTo>
                  <a:lnTo>
                    <a:pt x="1169" y="1549"/>
                  </a:lnTo>
                  <a:lnTo>
                    <a:pt x="1169" y="1539"/>
                  </a:lnTo>
                  <a:lnTo>
                    <a:pt x="1169" y="1528"/>
                  </a:lnTo>
                  <a:lnTo>
                    <a:pt x="1169" y="1516"/>
                  </a:lnTo>
                  <a:lnTo>
                    <a:pt x="1169" y="1505"/>
                  </a:lnTo>
                  <a:lnTo>
                    <a:pt x="1169" y="1491"/>
                  </a:lnTo>
                  <a:lnTo>
                    <a:pt x="1169" y="1478"/>
                  </a:lnTo>
                  <a:lnTo>
                    <a:pt x="1169" y="1463"/>
                  </a:lnTo>
                  <a:lnTo>
                    <a:pt x="1169" y="1447"/>
                  </a:lnTo>
                  <a:lnTo>
                    <a:pt x="1169" y="1432"/>
                  </a:lnTo>
                  <a:lnTo>
                    <a:pt x="1169" y="1415"/>
                  </a:lnTo>
                  <a:lnTo>
                    <a:pt x="1169" y="1397"/>
                  </a:lnTo>
                  <a:lnTo>
                    <a:pt x="1169" y="1378"/>
                  </a:lnTo>
                  <a:lnTo>
                    <a:pt x="1169" y="1357"/>
                  </a:lnTo>
                  <a:lnTo>
                    <a:pt x="1169" y="1338"/>
                  </a:lnTo>
                  <a:lnTo>
                    <a:pt x="1169" y="1317"/>
                  </a:lnTo>
                  <a:lnTo>
                    <a:pt x="1169" y="1294"/>
                  </a:lnTo>
                  <a:lnTo>
                    <a:pt x="1169" y="1271"/>
                  </a:lnTo>
                  <a:lnTo>
                    <a:pt x="1169" y="1248"/>
                  </a:lnTo>
                  <a:lnTo>
                    <a:pt x="1169" y="1223"/>
                  </a:lnTo>
                  <a:lnTo>
                    <a:pt x="1169" y="1198"/>
                  </a:lnTo>
                  <a:lnTo>
                    <a:pt x="1169" y="1171"/>
                  </a:lnTo>
                  <a:lnTo>
                    <a:pt x="1169" y="1094"/>
                  </a:lnTo>
                  <a:lnTo>
                    <a:pt x="1167" y="1015"/>
                  </a:lnTo>
                  <a:lnTo>
                    <a:pt x="1165" y="935"/>
                  </a:lnTo>
                  <a:lnTo>
                    <a:pt x="1161" y="856"/>
                  </a:lnTo>
                  <a:lnTo>
                    <a:pt x="1157" y="777"/>
                  </a:lnTo>
                  <a:lnTo>
                    <a:pt x="1154" y="699"/>
                  </a:lnTo>
                  <a:lnTo>
                    <a:pt x="1146" y="620"/>
                  </a:lnTo>
                  <a:lnTo>
                    <a:pt x="1138" y="541"/>
                  </a:lnTo>
                  <a:lnTo>
                    <a:pt x="1131" y="499"/>
                  </a:lnTo>
                  <a:lnTo>
                    <a:pt x="1119" y="459"/>
                  </a:lnTo>
                  <a:lnTo>
                    <a:pt x="1108" y="418"/>
                  </a:lnTo>
                  <a:lnTo>
                    <a:pt x="1094" y="380"/>
                  </a:lnTo>
                  <a:lnTo>
                    <a:pt x="1079" y="342"/>
                  </a:lnTo>
                  <a:lnTo>
                    <a:pt x="1063" y="305"/>
                  </a:lnTo>
                  <a:lnTo>
                    <a:pt x="1046" y="269"/>
                  </a:lnTo>
                  <a:lnTo>
                    <a:pt x="1027" y="232"/>
                  </a:lnTo>
                  <a:lnTo>
                    <a:pt x="1017" y="221"/>
                  </a:lnTo>
                  <a:lnTo>
                    <a:pt x="1010" y="207"/>
                  </a:lnTo>
                  <a:lnTo>
                    <a:pt x="1002" y="196"/>
                  </a:lnTo>
                  <a:lnTo>
                    <a:pt x="994" y="184"/>
                  </a:lnTo>
                  <a:lnTo>
                    <a:pt x="987" y="173"/>
                  </a:lnTo>
                  <a:lnTo>
                    <a:pt x="981" y="163"/>
                  </a:lnTo>
                  <a:lnTo>
                    <a:pt x="975" y="153"/>
                  </a:lnTo>
                  <a:lnTo>
                    <a:pt x="971" y="144"/>
                  </a:lnTo>
                  <a:lnTo>
                    <a:pt x="965" y="134"/>
                  </a:lnTo>
                  <a:lnTo>
                    <a:pt x="962" y="127"/>
                  </a:lnTo>
                  <a:lnTo>
                    <a:pt x="960" y="119"/>
                  </a:lnTo>
                  <a:lnTo>
                    <a:pt x="958" y="111"/>
                  </a:lnTo>
                  <a:lnTo>
                    <a:pt x="956" y="105"/>
                  </a:lnTo>
                  <a:lnTo>
                    <a:pt x="954" y="98"/>
                  </a:lnTo>
                  <a:lnTo>
                    <a:pt x="952" y="92"/>
                  </a:lnTo>
                  <a:lnTo>
                    <a:pt x="952" y="88"/>
                  </a:lnTo>
                  <a:lnTo>
                    <a:pt x="954" y="77"/>
                  </a:lnTo>
                  <a:lnTo>
                    <a:pt x="956" y="67"/>
                  </a:lnTo>
                  <a:lnTo>
                    <a:pt x="958" y="59"/>
                  </a:lnTo>
                  <a:lnTo>
                    <a:pt x="962" y="50"/>
                  </a:lnTo>
                  <a:lnTo>
                    <a:pt x="967" y="42"/>
                  </a:lnTo>
                  <a:lnTo>
                    <a:pt x="975" y="34"/>
                  </a:lnTo>
                  <a:lnTo>
                    <a:pt x="983" y="29"/>
                  </a:lnTo>
                  <a:lnTo>
                    <a:pt x="992" y="23"/>
                  </a:lnTo>
                  <a:lnTo>
                    <a:pt x="1004" y="17"/>
                  </a:lnTo>
                  <a:lnTo>
                    <a:pt x="1015" y="13"/>
                  </a:lnTo>
                  <a:lnTo>
                    <a:pt x="1029" y="8"/>
                  </a:lnTo>
                  <a:lnTo>
                    <a:pt x="1044" y="6"/>
                  </a:lnTo>
                  <a:lnTo>
                    <a:pt x="1060" y="2"/>
                  </a:lnTo>
                  <a:lnTo>
                    <a:pt x="1077" y="2"/>
                  </a:lnTo>
                  <a:lnTo>
                    <a:pt x="1096" y="0"/>
                  </a:lnTo>
                  <a:lnTo>
                    <a:pt x="111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33"/>
            <p:cNvSpPr>
              <a:spLocks/>
            </p:cNvSpPr>
            <p:nvPr/>
          </p:nvSpPr>
          <p:spPr bwMode="auto">
            <a:xfrm>
              <a:off x="3965774" y="4494754"/>
              <a:ext cx="176666" cy="1140280"/>
            </a:xfrm>
            <a:custGeom>
              <a:avLst/>
              <a:gdLst>
                <a:gd name="T0" fmla="*/ 185923960 w 657"/>
                <a:gd name="T1" fmla="*/ 8194463 h 3781"/>
                <a:gd name="T2" fmla="*/ 296474047 w 657"/>
                <a:gd name="T3" fmla="*/ 40973899 h 3781"/>
                <a:gd name="T4" fmla="*/ 373732583 w 657"/>
                <a:gd name="T5" fmla="*/ 79426975 h 3781"/>
                <a:gd name="T6" fmla="*/ 405139420 w 657"/>
                <a:gd name="T7" fmla="*/ 114728043 h 3781"/>
                <a:gd name="T8" fmla="*/ 411420312 w 657"/>
                <a:gd name="T9" fmla="*/ 151289101 h 3781"/>
                <a:gd name="T10" fmla="*/ 403882449 w 657"/>
                <a:gd name="T11" fmla="*/ 193524589 h 3781"/>
                <a:gd name="T12" fmla="*/ 388179823 w 657"/>
                <a:gd name="T13" fmla="*/ 254040259 h 3781"/>
                <a:gd name="T14" fmla="*/ 359286136 w 657"/>
                <a:gd name="T15" fmla="*/ 441260857 h 3781"/>
                <a:gd name="T16" fmla="*/ 347352045 w 657"/>
                <a:gd name="T17" fmla="*/ 656848747 h 3781"/>
                <a:gd name="T18" fmla="*/ 346095867 w 657"/>
                <a:gd name="T19" fmla="*/ 821375491 h 3781"/>
                <a:gd name="T20" fmla="*/ 346095867 w 657"/>
                <a:gd name="T21" fmla="*/ 946189355 h 3781"/>
                <a:gd name="T22" fmla="*/ 346095867 w 657"/>
                <a:gd name="T23" fmla="*/ 1053982903 h 3781"/>
                <a:gd name="T24" fmla="*/ 346095867 w 657"/>
                <a:gd name="T25" fmla="*/ 1147277950 h 3781"/>
                <a:gd name="T26" fmla="*/ 346095867 w 657"/>
                <a:gd name="T27" fmla="*/ 1224183284 h 3781"/>
                <a:gd name="T28" fmla="*/ 346095867 w 657"/>
                <a:gd name="T29" fmla="*/ 1285959713 h 3781"/>
                <a:gd name="T30" fmla="*/ 346095867 w 657"/>
                <a:gd name="T31" fmla="*/ 1331977626 h 3781"/>
                <a:gd name="T32" fmla="*/ 346095867 w 657"/>
                <a:gd name="T33" fmla="*/ 1362235436 h 3781"/>
                <a:gd name="T34" fmla="*/ 346095867 w 657"/>
                <a:gd name="T35" fmla="*/ 1376733937 h 3781"/>
                <a:gd name="T36" fmla="*/ 347352045 w 657"/>
                <a:gd name="T37" fmla="*/ 1528022988 h 3781"/>
                <a:gd name="T38" fmla="*/ 354261422 w 657"/>
                <a:gd name="T39" fmla="*/ 1764413024 h 3781"/>
                <a:gd name="T40" fmla="*/ 366823206 w 657"/>
                <a:gd name="T41" fmla="*/ 1939655843 h 3781"/>
                <a:gd name="T42" fmla="*/ 372476405 w 657"/>
                <a:gd name="T43" fmla="*/ 2030429274 h 3781"/>
                <a:gd name="T44" fmla="*/ 373732583 w 657"/>
                <a:gd name="T45" fmla="*/ 2131919575 h 3781"/>
                <a:gd name="T46" fmla="*/ 356773779 w 657"/>
                <a:gd name="T47" fmla="*/ 2147483647 h 3781"/>
                <a:gd name="T48" fmla="*/ 323483071 w 657"/>
                <a:gd name="T49" fmla="*/ 2147483647 h 3781"/>
                <a:gd name="T50" fmla="*/ 267580359 w 657"/>
                <a:gd name="T51" fmla="*/ 2147483647 h 3781"/>
                <a:gd name="T52" fmla="*/ 212305340 w 657"/>
                <a:gd name="T53" fmla="*/ 2147483647 h 3781"/>
                <a:gd name="T54" fmla="*/ 161427293 w 657"/>
                <a:gd name="T55" fmla="*/ 2147483647 h 3781"/>
                <a:gd name="T56" fmla="*/ 109921602 w 657"/>
                <a:gd name="T57" fmla="*/ 2147483647 h 3781"/>
                <a:gd name="T58" fmla="*/ 59043579 w 657"/>
                <a:gd name="T59" fmla="*/ 2147483647 h 3781"/>
                <a:gd name="T60" fmla="*/ 27637522 w 657"/>
                <a:gd name="T61" fmla="*/ 2145158062 h 3781"/>
                <a:gd name="T62" fmla="*/ 20728138 w 657"/>
                <a:gd name="T63" fmla="*/ 2073925571 h 3781"/>
                <a:gd name="T64" fmla="*/ 27637522 w 657"/>
                <a:gd name="T65" fmla="*/ 2035472507 h 3781"/>
                <a:gd name="T66" fmla="*/ 37687741 w 657"/>
                <a:gd name="T67" fmla="*/ 1978108907 h 3781"/>
                <a:gd name="T68" fmla="*/ 52134201 w 657"/>
                <a:gd name="T69" fmla="*/ 1914441266 h 3781"/>
                <a:gd name="T70" fmla="*/ 62812114 w 657"/>
                <a:gd name="T71" fmla="*/ 1822407027 h 3781"/>
                <a:gd name="T72" fmla="*/ 69721491 w 657"/>
                <a:gd name="T73" fmla="*/ 1700114978 h 3781"/>
                <a:gd name="T74" fmla="*/ 74746205 w 657"/>
                <a:gd name="T75" fmla="*/ 1548825530 h 3781"/>
                <a:gd name="T76" fmla="*/ 74746205 w 657"/>
                <a:gd name="T77" fmla="*/ 1447966428 h 3781"/>
                <a:gd name="T78" fmla="*/ 74746205 w 657"/>
                <a:gd name="T79" fmla="*/ 1431576714 h 3781"/>
                <a:gd name="T80" fmla="*/ 74746205 w 657"/>
                <a:gd name="T81" fmla="*/ 1397536479 h 3781"/>
                <a:gd name="T82" fmla="*/ 74746205 w 657"/>
                <a:gd name="T83" fmla="*/ 1345215319 h 3781"/>
                <a:gd name="T84" fmla="*/ 74746205 w 657"/>
                <a:gd name="T85" fmla="*/ 1276504445 h 3781"/>
                <a:gd name="T86" fmla="*/ 74746205 w 657"/>
                <a:gd name="T87" fmla="*/ 1189513439 h 3781"/>
                <a:gd name="T88" fmla="*/ 74746205 w 657"/>
                <a:gd name="T89" fmla="*/ 1084240713 h 3781"/>
                <a:gd name="T90" fmla="*/ 74746205 w 657"/>
                <a:gd name="T91" fmla="*/ 961948664 h 3781"/>
                <a:gd name="T92" fmla="*/ 74746205 w 657"/>
                <a:gd name="T93" fmla="*/ 821375491 h 3781"/>
                <a:gd name="T94" fmla="*/ 74746205 w 657"/>
                <a:gd name="T95" fmla="*/ 654327131 h 3781"/>
                <a:gd name="T96" fmla="*/ 70977669 w 657"/>
                <a:gd name="T97" fmla="*/ 480344325 h 3781"/>
                <a:gd name="T98" fmla="*/ 60299757 w 657"/>
                <a:gd name="T99" fmla="*/ 339771251 h 3781"/>
                <a:gd name="T100" fmla="*/ 45853297 w 657"/>
                <a:gd name="T101" fmla="*/ 231976909 h 3781"/>
                <a:gd name="T102" fmla="*/ 25125159 w 657"/>
                <a:gd name="T103" fmla="*/ 158223546 h 3781"/>
                <a:gd name="T104" fmla="*/ 2512358 w 657"/>
                <a:gd name="T105" fmla="*/ 89512647 h 3781"/>
                <a:gd name="T106" fmla="*/ 6280893 w 657"/>
                <a:gd name="T107" fmla="*/ 39713091 h 3781"/>
                <a:gd name="T108" fmla="*/ 44596326 w 657"/>
                <a:gd name="T109" fmla="*/ 6934449 h 3781"/>
                <a:gd name="T110" fmla="*/ 94218158 w 657"/>
                <a:gd name="T111" fmla="*/ 0 h 37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57"/>
                <a:gd name="T169" fmla="*/ 0 h 3781"/>
                <a:gd name="T170" fmla="*/ 657 w 657"/>
                <a:gd name="T171" fmla="*/ 3781 h 37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57" h="3781">
                  <a:moveTo>
                    <a:pt x="150" y="0"/>
                  </a:moveTo>
                  <a:lnTo>
                    <a:pt x="173" y="0"/>
                  </a:lnTo>
                  <a:lnTo>
                    <a:pt x="198" y="2"/>
                  </a:lnTo>
                  <a:lnTo>
                    <a:pt x="221" y="4"/>
                  </a:lnTo>
                  <a:lnTo>
                    <a:pt x="246" y="5"/>
                  </a:lnTo>
                  <a:lnTo>
                    <a:pt x="271" y="9"/>
                  </a:lnTo>
                  <a:lnTo>
                    <a:pt x="296" y="13"/>
                  </a:lnTo>
                  <a:lnTo>
                    <a:pt x="321" y="19"/>
                  </a:lnTo>
                  <a:lnTo>
                    <a:pt x="346" y="25"/>
                  </a:lnTo>
                  <a:lnTo>
                    <a:pt x="371" y="30"/>
                  </a:lnTo>
                  <a:lnTo>
                    <a:pt x="395" y="38"/>
                  </a:lnTo>
                  <a:lnTo>
                    <a:pt x="420" y="46"/>
                  </a:lnTo>
                  <a:lnTo>
                    <a:pt x="447" y="55"/>
                  </a:lnTo>
                  <a:lnTo>
                    <a:pt x="472" y="65"/>
                  </a:lnTo>
                  <a:lnTo>
                    <a:pt x="499" y="76"/>
                  </a:lnTo>
                  <a:lnTo>
                    <a:pt x="526" y="88"/>
                  </a:lnTo>
                  <a:lnTo>
                    <a:pt x="551" y="101"/>
                  </a:lnTo>
                  <a:lnTo>
                    <a:pt x="564" y="107"/>
                  </a:lnTo>
                  <a:lnTo>
                    <a:pt x="576" y="113"/>
                  </a:lnTo>
                  <a:lnTo>
                    <a:pt x="586" y="121"/>
                  </a:lnTo>
                  <a:lnTo>
                    <a:pt x="595" y="126"/>
                  </a:lnTo>
                  <a:lnTo>
                    <a:pt x="605" y="134"/>
                  </a:lnTo>
                  <a:lnTo>
                    <a:pt x="614" y="142"/>
                  </a:lnTo>
                  <a:lnTo>
                    <a:pt x="622" y="149"/>
                  </a:lnTo>
                  <a:lnTo>
                    <a:pt x="628" y="157"/>
                  </a:lnTo>
                  <a:lnTo>
                    <a:pt x="635" y="165"/>
                  </a:lnTo>
                  <a:lnTo>
                    <a:pt x="641" y="172"/>
                  </a:lnTo>
                  <a:lnTo>
                    <a:pt x="645" y="182"/>
                  </a:lnTo>
                  <a:lnTo>
                    <a:pt x="649" y="190"/>
                  </a:lnTo>
                  <a:lnTo>
                    <a:pt x="651" y="199"/>
                  </a:lnTo>
                  <a:lnTo>
                    <a:pt x="655" y="209"/>
                  </a:lnTo>
                  <a:lnTo>
                    <a:pt x="655" y="219"/>
                  </a:lnTo>
                  <a:lnTo>
                    <a:pt x="657" y="228"/>
                  </a:lnTo>
                  <a:lnTo>
                    <a:pt x="655" y="234"/>
                  </a:lnTo>
                  <a:lnTo>
                    <a:pt x="655" y="240"/>
                  </a:lnTo>
                  <a:lnTo>
                    <a:pt x="655" y="247"/>
                  </a:lnTo>
                  <a:lnTo>
                    <a:pt x="653" y="257"/>
                  </a:lnTo>
                  <a:lnTo>
                    <a:pt x="651" y="265"/>
                  </a:lnTo>
                  <a:lnTo>
                    <a:pt x="649" y="274"/>
                  </a:lnTo>
                  <a:lnTo>
                    <a:pt x="647" y="286"/>
                  </a:lnTo>
                  <a:lnTo>
                    <a:pt x="645" y="295"/>
                  </a:lnTo>
                  <a:lnTo>
                    <a:pt x="643" y="307"/>
                  </a:lnTo>
                  <a:lnTo>
                    <a:pt x="639" y="320"/>
                  </a:lnTo>
                  <a:lnTo>
                    <a:pt x="637" y="332"/>
                  </a:lnTo>
                  <a:lnTo>
                    <a:pt x="634" y="345"/>
                  </a:lnTo>
                  <a:lnTo>
                    <a:pt x="630" y="359"/>
                  </a:lnTo>
                  <a:lnTo>
                    <a:pt x="626" y="374"/>
                  </a:lnTo>
                  <a:lnTo>
                    <a:pt x="622" y="387"/>
                  </a:lnTo>
                  <a:lnTo>
                    <a:pt x="618" y="403"/>
                  </a:lnTo>
                  <a:lnTo>
                    <a:pt x="610" y="443"/>
                  </a:lnTo>
                  <a:lnTo>
                    <a:pt x="603" y="483"/>
                  </a:lnTo>
                  <a:lnTo>
                    <a:pt x="595" y="526"/>
                  </a:lnTo>
                  <a:lnTo>
                    <a:pt x="589" y="568"/>
                  </a:lnTo>
                  <a:lnTo>
                    <a:pt x="584" y="610"/>
                  </a:lnTo>
                  <a:lnTo>
                    <a:pt x="578" y="656"/>
                  </a:lnTo>
                  <a:lnTo>
                    <a:pt x="572" y="700"/>
                  </a:lnTo>
                  <a:lnTo>
                    <a:pt x="568" y="746"/>
                  </a:lnTo>
                  <a:lnTo>
                    <a:pt x="564" y="794"/>
                  </a:lnTo>
                  <a:lnTo>
                    <a:pt x="561" y="842"/>
                  </a:lnTo>
                  <a:lnTo>
                    <a:pt x="559" y="890"/>
                  </a:lnTo>
                  <a:lnTo>
                    <a:pt x="557" y="940"/>
                  </a:lnTo>
                  <a:lnTo>
                    <a:pt x="555" y="990"/>
                  </a:lnTo>
                  <a:lnTo>
                    <a:pt x="553" y="1042"/>
                  </a:lnTo>
                  <a:lnTo>
                    <a:pt x="551" y="1094"/>
                  </a:lnTo>
                  <a:lnTo>
                    <a:pt x="551" y="1148"/>
                  </a:lnTo>
                  <a:lnTo>
                    <a:pt x="551" y="1178"/>
                  </a:lnTo>
                  <a:lnTo>
                    <a:pt x="551" y="1211"/>
                  </a:lnTo>
                  <a:lnTo>
                    <a:pt x="551" y="1242"/>
                  </a:lnTo>
                  <a:lnTo>
                    <a:pt x="551" y="1272"/>
                  </a:lnTo>
                  <a:lnTo>
                    <a:pt x="551" y="1303"/>
                  </a:lnTo>
                  <a:lnTo>
                    <a:pt x="551" y="1332"/>
                  </a:lnTo>
                  <a:lnTo>
                    <a:pt x="551" y="1363"/>
                  </a:lnTo>
                  <a:lnTo>
                    <a:pt x="551" y="1391"/>
                  </a:lnTo>
                  <a:lnTo>
                    <a:pt x="551" y="1418"/>
                  </a:lnTo>
                  <a:lnTo>
                    <a:pt x="551" y="1447"/>
                  </a:lnTo>
                  <a:lnTo>
                    <a:pt x="551" y="1474"/>
                  </a:lnTo>
                  <a:lnTo>
                    <a:pt x="551" y="1501"/>
                  </a:lnTo>
                  <a:lnTo>
                    <a:pt x="551" y="1526"/>
                  </a:lnTo>
                  <a:lnTo>
                    <a:pt x="551" y="1553"/>
                  </a:lnTo>
                  <a:lnTo>
                    <a:pt x="551" y="1578"/>
                  </a:lnTo>
                  <a:lnTo>
                    <a:pt x="551" y="1603"/>
                  </a:lnTo>
                  <a:lnTo>
                    <a:pt x="551" y="1626"/>
                  </a:lnTo>
                  <a:lnTo>
                    <a:pt x="551" y="1649"/>
                  </a:lnTo>
                  <a:lnTo>
                    <a:pt x="551" y="1672"/>
                  </a:lnTo>
                  <a:lnTo>
                    <a:pt x="551" y="1695"/>
                  </a:lnTo>
                  <a:lnTo>
                    <a:pt x="551" y="1718"/>
                  </a:lnTo>
                  <a:lnTo>
                    <a:pt x="551" y="1739"/>
                  </a:lnTo>
                  <a:lnTo>
                    <a:pt x="551" y="1760"/>
                  </a:lnTo>
                  <a:lnTo>
                    <a:pt x="551" y="1781"/>
                  </a:lnTo>
                  <a:lnTo>
                    <a:pt x="551" y="1800"/>
                  </a:lnTo>
                  <a:lnTo>
                    <a:pt x="551" y="1820"/>
                  </a:lnTo>
                  <a:lnTo>
                    <a:pt x="551" y="1839"/>
                  </a:lnTo>
                  <a:lnTo>
                    <a:pt x="551" y="1858"/>
                  </a:lnTo>
                  <a:lnTo>
                    <a:pt x="551" y="1875"/>
                  </a:lnTo>
                  <a:lnTo>
                    <a:pt x="551" y="1892"/>
                  </a:lnTo>
                  <a:lnTo>
                    <a:pt x="551" y="1910"/>
                  </a:lnTo>
                  <a:lnTo>
                    <a:pt x="551" y="1927"/>
                  </a:lnTo>
                  <a:lnTo>
                    <a:pt x="551" y="1942"/>
                  </a:lnTo>
                  <a:lnTo>
                    <a:pt x="551" y="1958"/>
                  </a:lnTo>
                  <a:lnTo>
                    <a:pt x="551" y="1973"/>
                  </a:lnTo>
                  <a:lnTo>
                    <a:pt x="551" y="1988"/>
                  </a:lnTo>
                  <a:lnTo>
                    <a:pt x="551" y="2002"/>
                  </a:lnTo>
                  <a:lnTo>
                    <a:pt x="551" y="2015"/>
                  </a:lnTo>
                  <a:lnTo>
                    <a:pt x="551" y="2029"/>
                  </a:lnTo>
                  <a:lnTo>
                    <a:pt x="551" y="2040"/>
                  </a:lnTo>
                  <a:lnTo>
                    <a:pt x="551" y="2052"/>
                  </a:lnTo>
                  <a:lnTo>
                    <a:pt x="551" y="2063"/>
                  </a:lnTo>
                  <a:lnTo>
                    <a:pt x="551" y="2075"/>
                  </a:lnTo>
                  <a:lnTo>
                    <a:pt x="551" y="2084"/>
                  </a:lnTo>
                  <a:lnTo>
                    <a:pt x="551" y="2096"/>
                  </a:lnTo>
                  <a:lnTo>
                    <a:pt x="551" y="2104"/>
                  </a:lnTo>
                  <a:lnTo>
                    <a:pt x="551" y="2113"/>
                  </a:lnTo>
                  <a:lnTo>
                    <a:pt x="551" y="2121"/>
                  </a:lnTo>
                  <a:lnTo>
                    <a:pt x="551" y="2130"/>
                  </a:lnTo>
                  <a:lnTo>
                    <a:pt x="551" y="2136"/>
                  </a:lnTo>
                  <a:lnTo>
                    <a:pt x="551" y="2144"/>
                  </a:lnTo>
                  <a:lnTo>
                    <a:pt x="551" y="2150"/>
                  </a:lnTo>
                  <a:lnTo>
                    <a:pt x="551" y="2155"/>
                  </a:lnTo>
                  <a:lnTo>
                    <a:pt x="551" y="2161"/>
                  </a:lnTo>
                  <a:lnTo>
                    <a:pt x="551" y="2167"/>
                  </a:lnTo>
                  <a:lnTo>
                    <a:pt x="551" y="2171"/>
                  </a:lnTo>
                  <a:lnTo>
                    <a:pt x="551" y="2175"/>
                  </a:lnTo>
                  <a:lnTo>
                    <a:pt x="551" y="2177"/>
                  </a:lnTo>
                  <a:lnTo>
                    <a:pt x="551" y="2180"/>
                  </a:lnTo>
                  <a:lnTo>
                    <a:pt x="551" y="2182"/>
                  </a:lnTo>
                  <a:lnTo>
                    <a:pt x="551" y="2184"/>
                  </a:lnTo>
                  <a:lnTo>
                    <a:pt x="551" y="2186"/>
                  </a:lnTo>
                  <a:lnTo>
                    <a:pt x="551" y="2248"/>
                  </a:lnTo>
                  <a:lnTo>
                    <a:pt x="551" y="2307"/>
                  </a:lnTo>
                  <a:lnTo>
                    <a:pt x="553" y="2367"/>
                  </a:lnTo>
                  <a:lnTo>
                    <a:pt x="553" y="2424"/>
                  </a:lnTo>
                  <a:lnTo>
                    <a:pt x="555" y="2480"/>
                  </a:lnTo>
                  <a:lnTo>
                    <a:pt x="555" y="2536"/>
                  </a:lnTo>
                  <a:lnTo>
                    <a:pt x="557" y="2591"/>
                  </a:lnTo>
                  <a:lnTo>
                    <a:pt x="559" y="2645"/>
                  </a:lnTo>
                  <a:lnTo>
                    <a:pt x="561" y="2697"/>
                  </a:lnTo>
                  <a:lnTo>
                    <a:pt x="563" y="2749"/>
                  </a:lnTo>
                  <a:lnTo>
                    <a:pt x="564" y="2799"/>
                  </a:lnTo>
                  <a:lnTo>
                    <a:pt x="566" y="2847"/>
                  </a:lnTo>
                  <a:lnTo>
                    <a:pt x="570" y="2895"/>
                  </a:lnTo>
                  <a:lnTo>
                    <a:pt x="574" y="2941"/>
                  </a:lnTo>
                  <a:lnTo>
                    <a:pt x="578" y="2987"/>
                  </a:lnTo>
                  <a:lnTo>
                    <a:pt x="582" y="3031"/>
                  </a:lnTo>
                  <a:lnTo>
                    <a:pt x="582" y="3054"/>
                  </a:lnTo>
                  <a:lnTo>
                    <a:pt x="584" y="3077"/>
                  </a:lnTo>
                  <a:lnTo>
                    <a:pt x="586" y="3100"/>
                  </a:lnTo>
                  <a:lnTo>
                    <a:pt x="587" y="3121"/>
                  </a:lnTo>
                  <a:lnTo>
                    <a:pt x="587" y="3142"/>
                  </a:lnTo>
                  <a:lnTo>
                    <a:pt x="589" y="3163"/>
                  </a:lnTo>
                  <a:lnTo>
                    <a:pt x="589" y="3182"/>
                  </a:lnTo>
                  <a:lnTo>
                    <a:pt x="591" y="3202"/>
                  </a:lnTo>
                  <a:lnTo>
                    <a:pt x="593" y="3221"/>
                  </a:lnTo>
                  <a:lnTo>
                    <a:pt x="593" y="3240"/>
                  </a:lnTo>
                  <a:lnTo>
                    <a:pt x="593" y="3257"/>
                  </a:lnTo>
                  <a:lnTo>
                    <a:pt x="595" y="3275"/>
                  </a:lnTo>
                  <a:lnTo>
                    <a:pt x="595" y="3309"/>
                  </a:lnTo>
                  <a:lnTo>
                    <a:pt x="597" y="3340"/>
                  </a:lnTo>
                  <a:lnTo>
                    <a:pt x="595" y="3361"/>
                  </a:lnTo>
                  <a:lnTo>
                    <a:pt x="595" y="3382"/>
                  </a:lnTo>
                  <a:lnTo>
                    <a:pt x="593" y="3401"/>
                  </a:lnTo>
                  <a:lnTo>
                    <a:pt x="591" y="3420"/>
                  </a:lnTo>
                  <a:lnTo>
                    <a:pt x="587" y="3442"/>
                  </a:lnTo>
                  <a:lnTo>
                    <a:pt x="584" y="3459"/>
                  </a:lnTo>
                  <a:lnTo>
                    <a:pt x="580" y="3478"/>
                  </a:lnTo>
                  <a:lnTo>
                    <a:pt x="574" y="3497"/>
                  </a:lnTo>
                  <a:lnTo>
                    <a:pt x="568" y="3515"/>
                  </a:lnTo>
                  <a:lnTo>
                    <a:pt x="563" y="3532"/>
                  </a:lnTo>
                  <a:lnTo>
                    <a:pt x="557" y="3549"/>
                  </a:lnTo>
                  <a:lnTo>
                    <a:pt x="549" y="3566"/>
                  </a:lnTo>
                  <a:lnTo>
                    <a:pt x="541" y="3582"/>
                  </a:lnTo>
                  <a:lnTo>
                    <a:pt x="532" y="3599"/>
                  </a:lnTo>
                  <a:lnTo>
                    <a:pt x="524" y="3614"/>
                  </a:lnTo>
                  <a:lnTo>
                    <a:pt x="515" y="3630"/>
                  </a:lnTo>
                  <a:lnTo>
                    <a:pt x="501" y="3649"/>
                  </a:lnTo>
                  <a:lnTo>
                    <a:pt x="490" y="3666"/>
                  </a:lnTo>
                  <a:lnTo>
                    <a:pt x="476" y="3682"/>
                  </a:lnTo>
                  <a:lnTo>
                    <a:pt x="465" y="3697"/>
                  </a:lnTo>
                  <a:lnTo>
                    <a:pt x="451" y="3710"/>
                  </a:lnTo>
                  <a:lnTo>
                    <a:pt x="440" y="3722"/>
                  </a:lnTo>
                  <a:lnTo>
                    <a:pt x="426" y="3733"/>
                  </a:lnTo>
                  <a:lnTo>
                    <a:pt x="415" y="3743"/>
                  </a:lnTo>
                  <a:lnTo>
                    <a:pt x="401" y="3753"/>
                  </a:lnTo>
                  <a:lnTo>
                    <a:pt x="388" y="3760"/>
                  </a:lnTo>
                  <a:lnTo>
                    <a:pt x="376" y="3766"/>
                  </a:lnTo>
                  <a:lnTo>
                    <a:pt x="363" y="3772"/>
                  </a:lnTo>
                  <a:lnTo>
                    <a:pt x="351" y="3776"/>
                  </a:lnTo>
                  <a:lnTo>
                    <a:pt x="338" y="3779"/>
                  </a:lnTo>
                  <a:lnTo>
                    <a:pt x="326" y="3779"/>
                  </a:lnTo>
                  <a:lnTo>
                    <a:pt x="313" y="3781"/>
                  </a:lnTo>
                  <a:lnTo>
                    <a:pt x="301" y="3779"/>
                  </a:lnTo>
                  <a:lnTo>
                    <a:pt x="290" y="3778"/>
                  </a:lnTo>
                  <a:lnTo>
                    <a:pt x="280" y="3776"/>
                  </a:lnTo>
                  <a:lnTo>
                    <a:pt x="269" y="3770"/>
                  </a:lnTo>
                  <a:lnTo>
                    <a:pt x="257" y="3764"/>
                  </a:lnTo>
                  <a:lnTo>
                    <a:pt x="246" y="3756"/>
                  </a:lnTo>
                  <a:lnTo>
                    <a:pt x="234" y="3749"/>
                  </a:lnTo>
                  <a:lnTo>
                    <a:pt x="223" y="3739"/>
                  </a:lnTo>
                  <a:lnTo>
                    <a:pt x="211" y="3728"/>
                  </a:lnTo>
                  <a:lnTo>
                    <a:pt x="200" y="3714"/>
                  </a:lnTo>
                  <a:lnTo>
                    <a:pt x="188" y="3701"/>
                  </a:lnTo>
                  <a:lnTo>
                    <a:pt x="175" y="3685"/>
                  </a:lnTo>
                  <a:lnTo>
                    <a:pt x="163" y="3668"/>
                  </a:lnTo>
                  <a:lnTo>
                    <a:pt x="152" y="3651"/>
                  </a:lnTo>
                  <a:lnTo>
                    <a:pt x="138" y="3632"/>
                  </a:lnTo>
                  <a:lnTo>
                    <a:pt x="127" y="3611"/>
                  </a:lnTo>
                  <a:lnTo>
                    <a:pt x="115" y="3587"/>
                  </a:lnTo>
                  <a:lnTo>
                    <a:pt x="104" y="3564"/>
                  </a:lnTo>
                  <a:lnTo>
                    <a:pt x="94" y="3541"/>
                  </a:lnTo>
                  <a:lnTo>
                    <a:pt x="85" y="3520"/>
                  </a:lnTo>
                  <a:lnTo>
                    <a:pt x="75" y="3499"/>
                  </a:lnTo>
                  <a:lnTo>
                    <a:pt x="67" y="3480"/>
                  </a:lnTo>
                  <a:lnTo>
                    <a:pt x="60" y="3459"/>
                  </a:lnTo>
                  <a:lnTo>
                    <a:pt x="54" y="3440"/>
                  </a:lnTo>
                  <a:lnTo>
                    <a:pt x="48" y="3420"/>
                  </a:lnTo>
                  <a:lnTo>
                    <a:pt x="44" y="3403"/>
                  </a:lnTo>
                  <a:lnTo>
                    <a:pt x="40" y="3384"/>
                  </a:lnTo>
                  <a:lnTo>
                    <a:pt x="37" y="3367"/>
                  </a:lnTo>
                  <a:lnTo>
                    <a:pt x="33" y="3349"/>
                  </a:lnTo>
                  <a:lnTo>
                    <a:pt x="33" y="3334"/>
                  </a:lnTo>
                  <a:lnTo>
                    <a:pt x="31" y="3317"/>
                  </a:lnTo>
                  <a:lnTo>
                    <a:pt x="31" y="3301"/>
                  </a:lnTo>
                  <a:lnTo>
                    <a:pt x="33" y="3290"/>
                  </a:lnTo>
                  <a:lnTo>
                    <a:pt x="35" y="3282"/>
                  </a:lnTo>
                  <a:lnTo>
                    <a:pt x="37" y="3275"/>
                  </a:lnTo>
                  <a:lnTo>
                    <a:pt x="37" y="3267"/>
                  </a:lnTo>
                  <a:lnTo>
                    <a:pt x="38" y="3257"/>
                  </a:lnTo>
                  <a:lnTo>
                    <a:pt x="40" y="3248"/>
                  </a:lnTo>
                  <a:lnTo>
                    <a:pt x="42" y="3238"/>
                  </a:lnTo>
                  <a:lnTo>
                    <a:pt x="44" y="3229"/>
                  </a:lnTo>
                  <a:lnTo>
                    <a:pt x="46" y="3217"/>
                  </a:lnTo>
                  <a:lnTo>
                    <a:pt x="48" y="3205"/>
                  </a:lnTo>
                  <a:lnTo>
                    <a:pt x="50" y="3194"/>
                  </a:lnTo>
                  <a:lnTo>
                    <a:pt x="52" y="3181"/>
                  </a:lnTo>
                  <a:lnTo>
                    <a:pt x="56" y="3167"/>
                  </a:lnTo>
                  <a:lnTo>
                    <a:pt x="58" y="3154"/>
                  </a:lnTo>
                  <a:lnTo>
                    <a:pt x="60" y="3138"/>
                  </a:lnTo>
                  <a:lnTo>
                    <a:pt x="63" y="3127"/>
                  </a:lnTo>
                  <a:lnTo>
                    <a:pt x="67" y="3113"/>
                  </a:lnTo>
                  <a:lnTo>
                    <a:pt x="69" y="3100"/>
                  </a:lnTo>
                  <a:lnTo>
                    <a:pt x="73" y="3086"/>
                  </a:lnTo>
                  <a:lnTo>
                    <a:pt x="77" y="3071"/>
                  </a:lnTo>
                  <a:lnTo>
                    <a:pt x="79" y="3054"/>
                  </a:lnTo>
                  <a:lnTo>
                    <a:pt x="83" y="3037"/>
                  </a:lnTo>
                  <a:lnTo>
                    <a:pt x="85" y="3019"/>
                  </a:lnTo>
                  <a:lnTo>
                    <a:pt x="88" y="3000"/>
                  </a:lnTo>
                  <a:lnTo>
                    <a:pt x="90" y="2979"/>
                  </a:lnTo>
                  <a:lnTo>
                    <a:pt x="92" y="2958"/>
                  </a:lnTo>
                  <a:lnTo>
                    <a:pt x="94" y="2937"/>
                  </a:lnTo>
                  <a:lnTo>
                    <a:pt x="98" y="2914"/>
                  </a:lnTo>
                  <a:lnTo>
                    <a:pt x="100" y="2891"/>
                  </a:lnTo>
                  <a:lnTo>
                    <a:pt x="102" y="2866"/>
                  </a:lnTo>
                  <a:lnTo>
                    <a:pt x="104" y="2839"/>
                  </a:lnTo>
                  <a:lnTo>
                    <a:pt x="106" y="2812"/>
                  </a:lnTo>
                  <a:lnTo>
                    <a:pt x="108" y="2785"/>
                  </a:lnTo>
                  <a:lnTo>
                    <a:pt x="109" y="2756"/>
                  </a:lnTo>
                  <a:lnTo>
                    <a:pt x="109" y="2727"/>
                  </a:lnTo>
                  <a:lnTo>
                    <a:pt x="111" y="2697"/>
                  </a:lnTo>
                  <a:lnTo>
                    <a:pt x="113" y="2666"/>
                  </a:lnTo>
                  <a:lnTo>
                    <a:pt x="115" y="2633"/>
                  </a:lnTo>
                  <a:lnTo>
                    <a:pt x="115" y="2601"/>
                  </a:lnTo>
                  <a:lnTo>
                    <a:pt x="117" y="2566"/>
                  </a:lnTo>
                  <a:lnTo>
                    <a:pt x="117" y="2532"/>
                  </a:lnTo>
                  <a:lnTo>
                    <a:pt x="117" y="2495"/>
                  </a:lnTo>
                  <a:lnTo>
                    <a:pt x="119" y="2457"/>
                  </a:lnTo>
                  <a:lnTo>
                    <a:pt x="119" y="2420"/>
                  </a:lnTo>
                  <a:lnTo>
                    <a:pt x="119" y="2380"/>
                  </a:lnTo>
                  <a:lnTo>
                    <a:pt x="119" y="2342"/>
                  </a:lnTo>
                  <a:lnTo>
                    <a:pt x="119" y="2299"/>
                  </a:lnTo>
                  <a:lnTo>
                    <a:pt x="119" y="2297"/>
                  </a:lnTo>
                  <a:lnTo>
                    <a:pt x="119" y="2296"/>
                  </a:lnTo>
                  <a:lnTo>
                    <a:pt x="119" y="2294"/>
                  </a:lnTo>
                  <a:lnTo>
                    <a:pt x="119" y="2290"/>
                  </a:lnTo>
                  <a:lnTo>
                    <a:pt x="119" y="2286"/>
                  </a:lnTo>
                  <a:lnTo>
                    <a:pt x="119" y="2282"/>
                  </a:lnTo>
                  <a:lnTo>
                    <a:pt x="119" y="2276"/>
                  </a:lnTo>
                  <a:lnTo>
                    <a:pt x="119" y="2271"/>
                  </a:lnTo>
                  <a:lnTo>
                    <a:pt x="119" y="2265"/>
                  </a:lnTo>
                  <a:lnTo>
                    <a:pt x="119" y="2259"/>
                  </a:lnTo>
                  <a:lnTo>
                    <a:pt x="119" y="2251"/>
                  </a:lnTo>
                  <a:lnTo>
                    <a:pt x="119" y="2244"/>
                  </a:lnTo>
                  <a:lnTo>
                    <a:pt x="119" y="2236"/>
                  </a:lnTo>
                  <a:lnTo>
                    <a:pt x="119" y="2226"/>
                  </a:lnTo>
                  <a:lnTo>
                    <a:pt x="119" y="2217"/>
                  </a:lnTo>
                  <a:lnTo>
                    <a:pt x="119" y="2207"/>
                  </a:lnTo>
                  <a:lnTo>
                    <a:pt x="119" y="2196"/>
                  </a:lnTo>
                  <a:lnTo>
                    <a:pt x="119" y="2186"/>
                  </a:lnTo>
                  <a:lnTo>
                    <a:pt x="119" y="2175"/>
                  </a:lnTo>
                  <a:lnTo>
                    <a:pt x="119" y="2161"/>
                  </a:lnTo>
                  <a:lnTo>
                    <a:pt x="119" y="2148"/>
                  </a:lnTo>
                  <a:lnTo>
                    <a:pt x="119" y="2134"/>
                  </a:lnTo>
                  <a:lnTo>
                    <a:pt x="119" y="2121"/>
                  </a:lnTo>
                  <a:lnTo>
                    <a:pt x="119" y="2107"/>
                  </a:lnTo>
                  <a:lnTo>
                    <a:pt x="119" y="2092"/>
                  </a:lnTo>
                  <a:lnTo>
                    <a:pt x="119" y="2075"/>
                  </a:lnTo>
                  <a:lnTo>
                    <a:pt x="119" y="2059"/>
                  </a:lnTo>
                  <a:lnTo>
                    <a:pt x="119" y="2042"/>
                  </a:lnTo>
                  <a:lnTo>
                    <a:pt x="119" y="2025"/>
                  </a:lnTo>
                  <a:lnTo>
                    <a:pt x="119" y="2008"/>
                  </a:lnTo>
                  <a:lnTo>
                    <a:pt x="119" y="1988"/>
                  </a:lnTo>
                  <a:lnTo>
                    <a:pt x="119" y="1969"/>
                  </a:lnTo>
                  <a:lnTo>
                    <a:pt x="119" y="1950"/>
                  </a:lnTo>
                  <a:lnTo>
                    <a:pt x="119" y="1929"/>
                  </a:lnTo>
                  <a:lnTo>
                    <a:pt x="119" y="1908"/>
                  </a:lnTo>
                  <a:lnTo>
                    <a:pt x="119" y="1887"/>
                  </a:lnTo>
                  <a:lnTo>
                    <a:pt x="119" y="1866"/>
                  </a:lnTo>
                  <a:lnTo>
                    <a:pt x="119" y="1843"/>
                  </a:lnTo>
                  <a:lnTo>
                    <a:pt x="119" y="1820"/>
                  </a:lnTo>
                  <a:lnTo>
                    <a:pt x="119" y="1795"/>
                  </a:lnTo>
                  <a:lnTo>
                    <a:pt x="119" y="1772"/>
                  </a:lnTo>
                  <a:lnTo>
                    <a:pt x="119" y="1747"/>
                  </a:lnTo>
                  <a:lnTo>
                    <a:pt x="119" y="1720"/>
                  </a:lnTo>
                  <a:lnTo>
                    <a:pt x="119" y="1695"/>
                  </a:lnTo>
                  <a:lnTo>
                    <a:pt x="119" y="1668"/>
                  </a:lnTo>
                  <a:lnTo>
                    <a:pt x="119" y="1641"/>
                  </a:lnTo>
                  <a:lnTo>
                    <a:pt x="119" y="1612"/>
                  </a:lnTo>
                  <a:lnTo>
                    <a:pt x="119" y="1585"/>
                  </a:lnTo>
                  <a:lnTo>
                    <a:pt x="119" y="1557"/>
                  </a:lnTo>
                  <a:lnTo>
                    <a:pt x="119" y="1526"/>
                  </a:lnTo>
                  <a:lnTo>
                    <a:pt x="119" y="1497"/>
                  </a:lnTo>
                  <a:lnTo>
                    <a:pt x="119" y="1466"/>
                  </a:lnTo>
                  <a:lnTo>
                    <a:pt x="119" y="1434"/>
                  </a:lnTo>
                  <a:lnTo>
                    <a:pt x="119" y="1403"/>
                  </a:lnTo>
                  <a:lnTo>
                    <a:pt x="119" y="1370"/>
                  </a:lnTo>
                  <a:lnTo>
                    <a:pt x="119" y="1338"/>
                  </a:lnTo>
                  <a:lnTo>
                    <a:pt x="119" y="1303"/>
                  </a:lnTo>
                  <a:lnTo>
                    <a:pt x="119" y="1270"/>
                  </a:lnTo>
                  <a:lnTo>
                    <a:pt x="119" y="1236"/>
                  </a:lnTo>
                  <a:lnTo>
                    <a:pt x="119" y="1199"/>
                  </a:lnTo>
                  <a:lnTo>
                    <a:pt x="119" y="1165"/>
                  </a:lnTo>
                  <a:lnTo>
                    <a:pt x="119" y="1128"/>
                  </a:lnTo>
                  <a:lnTo>
                    <a:pt x="119" y="1082"/>
                  </a:lnTo>
                  <a:lnTo>
                    <a:pt x="119" y="1038"/>
                  </a:lnTo>
                  <a:lnTo>
                    <a:pt x="119" y="996"/>
                  </a:lnTo>
                  <a:lnTo>
                    <a:pt x="119" y="954"/>
                  </a:lnTo>
                  <a:lnTo>
                    <a:pt x="117" y="913"/>
                  </a:lnTo>
                  <a:lnTo>
                    <a:pt x="117" y="875"/>
                  </a:lnTo>
                  <a:lnTo>
                    <a:pt x="115" y="837"/>
                  </a:lnTo>
                  <a:lnTo>
                    <a:pt x="113" y="798"/>
                  </a:lnTo>
                  <a:lnTo>
                    <a:pt x="113" y="762"/>
                  </a:lnTo>
                  <a:lnTo>
                    <a:pt x="111" y="727"/>
                  </a:lnTo>
                  <a:lnTo>
                    <a:pt x="109" y="693"/>
                  </a:lnTo>
                  <a:lnTo>
                    <a:pt x="108" y="660"/>
                  </a:lnTo>
                  <a:lnTo>
                    <a:pt x="104" y="627"/>
                  </a:lnTo>
                  <a:lnTo>
                    <a:pt x="102" y="597"/>
                  </a:lnTo>
                  <a:lnTo>
                    <a:pt x="100" y="568"/>
                  </a:lnTo>
                  <a:lnTo>
                    <a:pt x="96" y="539"/>
                  </a:lnTo>
                  <a:lnTo>
                    <a:pt x="94" y="510"/>
                  </a:lnTo>
                  <a:lnTo>
                    <a:pt x="90" y="483"/>
                  </a:lnTo>
                  <a:lnTo>
                    <a:pt x="88" y="458"/>
                  </a:lnTo>
                  <a:lnTo>
                    <a:pt x="85" y="434"/>
                  </a:lnTo>
                  <a:lnTo>
                    <a:pt x="81" y="411"/>
                  </a:lnTo>
                  <a:lnTo>
                    <a:pt x="77" y="389"/>
                  </a:lnTo>
                  <a:lnTo>
                    <a:pt x="73" y="368"/>
                  </a:lnTo>
                  <a:lnTo>
                    <a:pt x="69" y="347"/>
                  </a:lnTo>
                  <a:lnTo>
                    <a:pt x="65" y="328"/>
                  </a:lnTo>
                  <a:lnTo>
                    <a:pt x="60" y="311"/>
                  </a:lnTo>
                  <a:lnTo>
                    <a:pt x="56" y="293"/>
                  </a:lnTo>
                  <a:lnTo>
                    <a:pt x="52" y="278"/>
                  </a:lnTo>
                  <a:lnTo>
                    <a:pt x="46" y="265"/>
                  </a:lnTo>
                  <a:lnTo>
                    <a:pt x="40" y="251"/>
                  </a:lnTo>
                  <a:lnTo>
                    <a:pt x="37" y="238"/>
                  </a:lnTo>
                  <a:lnTo>
                    <a:pt x="31" y="228"/>
                  </a:lnTo>
                  <a:lnTo>
                    <a:pt x="23" y="207"/>
                  </a:lnTo>
                  <a:lnTo>
                    <a:pt x="15" y="188"/>
                  </a:lnTo>
                  <a:lnTo>
                    <a:pt x="12" y="171"/>
                  </a:lnTo>
                  <a:lnTo>
                    <a:pt x="8" y="155"/>
                  </a:lnTo>
                  <a:lnTo>
                    <a:pt x="4" y="142"/>
                  </a:lnTo>
                  <a:lnTo>
                    <a:pt x="2" y="130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2" y="100"/>
                  </a:lnTo>
                  <a:lnTo>
                    <a:pt x="4" y="86"/>
                  </a:lnTo>
                  <a:lnTo>
                    <a:pt x="6" y="75"/>
                  </a:lnTo>
                  <a:lnTo>
                    <a:pt x="10" y="63"/>
                  </a:lnTo>
                  <a:lnTo>
                    <a:pt x="15" y="53"/>
                  </a:lnTo>
                  <a:lnTo>
                    <a:pt x="21" y="44"/>
                  </a:lnTo>
                  <a:lnTo>
                    <a:pt x="29" y="36"/>
                  </a:lnTo>
                  <a:lnTo>
                    <a:pt x="38" y="28"/>
                  </a:lnTo>
                  <a:lnTo>
                    <a:pt x="48" y="23"/>
                  </a:lnTo>
                  <a:lnTo>
                    <a:pt x="60" y="17"/>
                  </a:lnTo>
                  <a:lnTo>
                    <a:pt x="71" y="11"/>
                  </a:lnTo>
                  <a:lnTo>
                    <a:pt x="85" y="7"/>
                  </a:lnTo>
                  <a:lnTo>
                    <a:pt x="100" y="4"/>
                  </a:lnTo>
                  <a:lnTo>
                    <a:pt x="115" y="2"/>
                  </a:lnTo>
                  <a:lnTo>
                    <a:pt x="133" y="2"/>
                  </a:lnTo>
                  <a:lnTo>
                    <a:pt x="15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35"/>
            <p:cNvSpPr>
              <a:spLocks/>
            </p:cNvSpPr>
            <p:nvPr/>
          </p:nvSpPr>
          <p:spPr bwMode="auto">
            <a:xfrm>
              <a:off x="4444603" y="4343400"/>
              <a:ext cx="203058" cy="1618462"/>
            </a:xfrm>
            <a:custGeom>
              <a:avLst/>
              <a:gdLst>
                <a:gd name="T0" fmla="*/ 122245163 w 752"/>
                <a:gd name="T1" fmla="*/ 4411691 h 5367"/>
                <a:gd name="T2" fmla="*/ 211554397 w 752"/>
                <a:gd name="T3" fmla="*/ 27732444 h 5367"/>
                <a:gd name="T4" fmla="*/ 330632778 w 752"/>
                <a:gd name="T5" fmla="*/ 67439245 h 5367"/>
                <a:gd name="T6" fmla="*/ 382571491 w 752"/>
                <a:gd name="T7" fmla="*/ 93280612 h 5367"/>
                <a:gd name="T8" fmla="*/ 423108793 w 752"/>
                <a:gd name="T9" fmla="*/ 118491649 h 5367"/>
                <a:gd name="T10" fmla="*/ 452244485 w 752"/>
                <a:gd name="T11" fmla="*/ 146223286 h 5367"/>
                <a:gd name="T12" fmla="*/ 469979461 w 752"/>
                <a:gd name="T13" fmla="*/ 172695008 h 5367"/>
                <a:gd name="T14" fmla="*/ 476313723 w 752"/>
                <a:gd name="T15" fmla="*/ 201687355 h 5367"/>
                <a:gd name="T16" fmla="*/ 471246473 w 752"/>
                <a:gd name="T17" fmla="*/ 218705393 h 5367"/>
                <a:gd name="T18" fmla="*/ 457945241 w 752"/>
                <a:gd name="T19" fmla="*/ 260933601 h 5367"/>
                <a:gd name="T20" fmla="*/ 431342776 w 752"/>
                <a:gd name="T21" fmla="*/ 346020371 h 5367"/>
                <a:gd name="T22" fmla="*/ 407273439 w 752"/>
                <a:gd name="T23" fmla="*/ 485940953 h 5367"/>
                <a:gd name="T24" fmla="*/ 391438980 w 752"/>
                <a:gd name="T25" fmla="*/ 684477279 h 5367"/>
                <a:gd name="T26" fmla="*/ 390171968 w 752"/>
                <a:gd name="T27" fmla="*/ 760740671 h 5367"/>
                <a:gd name="T28" fmla="*/ 388904957 w 752"/>
                <a:gd name="T29" fmla="*/ 954234357 h 5367"/>
                <a:gd name="T30" fmla="*/ 385104718 w 752"/>
                <a:gd name="T31" fmla="*/ 1261807755 h 5367"/>
                <a:gd name="T32" fmla="*/ 380037469 w 752"/>
                <a:gd name="T33" fmla="*/ 1686612440 h 5367"/>
                <a:gd name="T34" fmla="*/ 374336713 w 752"/>
                <a:gd name="T35" fmla="*/ 2147483647 h 5367"/>
                <a:gd name="T36" fmla="*/ 361035481 w 752"/>
                <a:gd name="T37" fmla="*/ 2147483647 h 5367"/>
                <a:gd name="T38" fmla="*/ 330632778 w 752"/>
                <a:gd name="T39" fmla="*/ 2147483647 h 5367"/>
                <a:gd name="T40" fmla="*/ 288195058 w 752"/>
                <a:gd name="T41" fmla="*/ 2147483647 h 5367"/>
                <a:gd name="T42" fmla="*/ 264759326 w 752"/>
                <a:gd name="T43" fmla="*/ 2147483647 h 5367"/>
                <a:gd name="T44" fmla="*/ 241957100 w 752"/>
                <a:gd name="T45" fmla="*/ 2147483647 h 5367"/>
                <a:gd name="T46" fmla="*/ 218521368 w 752"/>
                <a:gd name="T47" fmla="*/ 2147483647 h 5367"/>
                <a:gd name="T48" fmla="*/ 196986103 w 752"/>
                <a:gd name="T49" fmla="*/ 2147483647 h 5367"/>
                <a:gd name="T50" fmla="*/ 177350610 w 752"/>
                <a:gd name="T51" fmla="*/ 2147483647 h 5367"/>
                <a:gd name="T52" fmla="*/ 155181889 w 752"/>
                <a:gd name="T53" fmla="*/ 2147483647 h 5367"/>
                <a:gd name="T54" fmla="*/ 134913686 w 752"/>
                <a:gd name="T55" fmla="*/ 2147483647 h 5367"/>
                <a:gd name="T56" fmla="*/ 117811419 w 752"/>
                <a:gd name="T57" fmla="*/ 2147483647 h 5367"/>
                <a:gd name="T58" fmla="*/ 100709924 w 752"/>
                <a:gd name="T59" fmla="*/ 2147483647 h 5367"/>
                <a:gd name="T60" fmla="*/ 86141680 w 752"/>
                <a:gd name="T61" fmla="*/ 2147483647 h 5367"/>
                <a:gd name="T62" fmla="*/ 78541203 w 752"/>
                <a:gd name="T63" fmla="*/ 2147483647 h 5367"/>
                <a:gd name="T64" fmla="*/ 76007180 w 752"/>
                <a:gd name="T65" fmla="*/ 2147483647 h 5367"/>
                <a:gd name="T66" fmla="*/ 74107459 w 752"/>
                <a:gd name="T67" fmla="*/ 2147483647 h 5367"/>
                <a:gd name="T68" fmla="*/ 72840448 w 752"/>
                <a:gd name="T69" fmla="*/ 2147483647 h 5367"/>
                <a:gd name="T70" fmla="*/ 71573436 w 752"/>
                <a:gd name="T71" fmla="*/ 2147483647 h 5367"/>
                <a:gd name="T72" fmla="*/ 70307221 w 752"/>
                <a:gd name="T73" fmla="*/ 2147483647 h 5367"/>
                <a:gd name="T74" fmla="*/ 70307221 w 752"/>
                <a:gd name="T75" fmla="*/ 2147483647 h 5367"/>
                <a:gd name="T76" fmla="*/ 70307221 w 752"/>
                <a:gd name="T77" fmla="*/ 2147483647 h 5367"/>
                <a:gd name="T78" fmla="*/ 70307221 w 752"/>
                <a:gd name="T79" fmla="*/ 2147483647 h 5367"/>
                <a:gd name="T80" fmla="*/ 70307221 w 752"/>
                <a:gd name="T81" fmla="*/ 2147483647 h 5367"/>
                <a:gd name="T82" fmla="*/ 70307221 w 752"/>
                <a:gd name="T83" fmla="*/ 2008052054 h 5367"/>
                <a:gd name="T84" fmla="*/ 70307221 w 752"/>
                <a:gd name="T85" fmla="*/ 1807624664 h 5367"/>
                <a:gd name="T86" fmla="*/ 70307221 w 752"/>
                <a:gd name="T87" fmla="*/ 1571273011 h 5367"/>
                <a:gd name="T88" fmla="*/ 70307221 w 752"/>
                <a:gd name="T89" fmla="*/ 1298994713 h 5367"/>
                <a:gd name="T90" fmla="*/ 70307221 w 752"/>
                <a:gd name="T91" fmla="*/ 992050875 h 5367"/>
                <a:gd name="T92" fmla="*/ 70307221 w 752"/>
                <a:gd name="T93" fmla="*/ 649812534 h 5367"/>
                <a:gd name="T94" fmla="*/ 69040209 w 752"/>
                <a:gd name="T95" fmla="*/ 393290622 h 5367"/>
                <a:gd name="T96" fmla="*/ 55738977 w 752"/>
                <a:gd name="T97" fmla="*/ 265975645 h 5367"/>
                <a:gd name="T98" fmla="*/ 29136500 w 752"/>
                <a:gd name="T99" fmla="*/ 158198438 h 5367"/>
                <a:gd name="T100" fmla="*/ 12034224 w 752"/>
                <a:gd name="T101" fmla="*/ 109667477 h 5367"/>
                <a:gd name="T102" fmla="*/ 1900518 w 752"/>
                <a:gd name="T103" fmla="*/ 81935815 h 5367"/>
                <a:gd name="T104" fmla="*/ 633506 w 752"/>
                <a:gd name="T105" fmla="*/ 54203384 h 5367"/>
                <a:gd name="T106" fmla="*/ 17734983 w 752"/>
                <a:gd name="T107" fmla="*/ 22689600 h 5367"/>
                <a:gd name="T108" fmla="*/ 57005988 w 752"/>
                <a:gd name="T109" fmla="*/ 3781336 h 53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2"/>
                <a:gd name="T166" fmla="*/ 0 h 5367"/>
                <a:gd name="T167" fmla="*/ 752 w 752"/>
                <a:gd name="T168" fmla="*/ 5367 h 53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2" h="5367">
                  <a:moveTo>
                    <a:pt x="119" y="0"/>
                  </a:moveTo>
                  <a:lnTo>
                    <a:pt x="130" y="0"/>
                  </a:lnTo>
                  <a:lnTo>
                    <a:pt x="144" y="0"/>
                  </a:lnTo>
                  <a:lnTo>
                    <a:pt x="159" y="2"/>
                  </a:lnTo>
                  <a:lnTo>
                    <a:pt x="176" y="6"/>
                  </a:lnTo>
                  <a:lnTo>
                    <a:pt x="193" y="7"/>
                  </a:lnTo>
                  <a:lnTo>
                    <a:pt x="215" y="11"/>
                  </a:lnTo>
                  <a:lnTo>
                    <a:pt x="236" y="17"/>
                  </a:lnTo>
                  <a:lnTo>
                    <a:pt x="257" y="23"/>
                  </a:lnTo>
                  <a:lnTo>
                    <a:pt x="282" y="29"/>
                  </a:lnTo>
                  <a:lnTo>
                    <a:pt x="307" y="36"/>
                  </a:lnTo>
                  <a:lnTo>
                    <a:pt x="334" y="44"/>
                  </a:lnTo>
                  <a:lnTo>
                    <a:pt x="362" y="52"/>
                  </a:lnTo>
                  <a:lnTo>
                    <a:pt x="393" y="61"/>
                  </a:lnTo>
                  <a:lnTo>
                    <a:pt x="424" y="71"/>
                  </a:lnTo>
                  <a:lnTo>
                    <a:pt x="456" y="82"/>
                  </a:lnTo>
                  <a:lnTo>
                    <a:pt x="491" y="94"/>
                  </a:lnTo>
                  <a:lnTo>
                    <a:pt x="522" y="107"/>
                  </a:lnTo>
                  <a:lnTo>
                    <a:pt x="537" y="113"/>
                  </a:lnTo>
                  <a:lnTo>
                    <a:pt x="550" y="121"/>
                  </a:lnTo>
                  <a:lnTo>
                    <a:pt x="566" y="126"/>
                  </a:lnTo>
                  <a:lnTo>
                    <a:pt x="579" y="134"/>
                  </a:lnTo>
                  <a:lnTo>
                    <a:pt x="591" y="140"/>
                  </a:lnTo>
                  <a:lnTo>
                    <a:pt x="604" y="148"/>
                  </a:lnTo>
                  <a:lnTo>
                    <a:pt x="616" y="153"/>
                  </a:lnTo>
                  <a:lnTo>
                    <a:pt x="627" y="161"/>
                  </a:lnTo>
                  <a:lnTo>
                    <a:pt x="639" y="167"/>
                  </a:lnTo>
                  <a:lnTo>
                    <a:pt x="648" y="174"/>
                  </a:lnTo>
                  <a:lnTo>
                    <a:pt x="658" y="182"/>
                  </a:lnTo>
                  <a:lnTo>
                    <a:pt x="668" y="188"/>
                  </a:lnTo>
                  <a:lnTo>
                    <a:pt x="677" y="196"/>
                  </a:lnTo>
                  <a:lnTo>
                    <a:pt x="685" y="203"/>
                  </a:lnTo>
                  <a:lnTo>
                    <a:pt x="693" y="209"/>
                  </a:lnTo>
                  <a:lnTo>
                    <a:pt x="700" y="217"/>
                  </a:lnTo>
                  <a:lnTo>
                    <a:pt x="708" y="224"/>
                  </a:lnTo>
                  <a:lnTo>
                    <a:pt x="714" y="232"/>
                  </a:lnTo>
                  <a:lnTo>
                    <a:pt x="719" y="238"/>
                  </a:lnTo>
                  <a:lnTo>
                    <a:pt x="725" y="245"/>
                  </a:lnTo>
                  <a:lnTo>
                    <a:pt x="731" y="253"/>
                  </a:lnTo>
                  <a:lnTo>
                    <a:pt x="735" y="261"/>
                  </a:lnTo>
                  <a:lnTo>
                    <a:pt x="739" y="269"/>
                  </a:lnTo>
                  <a:lnTo>
                    <a:pt x="742" y="274"/>
                  </a:lnTo>
                  <a:lnTo>
                    <a:pt x="744" y="282"/>
                  </a:lnTo>
                  <a:lnTo>
                    <a:pt x="748" y="290"/>
                  </a:lnTo>
                  <a:lnTo>
                    <a:pt x="750" y="297"/>
                  </a:lnTo>
                  <a:lnTo>
                    <a:pt x="750" y="305"/>
                  </a:lnTo>
                  <a:lnTo>
                    <a:pt x="752" y="313"/>
                  </a:lnTo>
                  <a:lnTo>
                    <a:pt x="752" y="320"/>
                  </a:lnTo>
                  <a:lnTo>
                    <a:pt x="752" y="322"/>
                  </a:lnTo>
                  <a:lnTo>
                    <a:pt x="750" y="324"/>
                  </a:lnTo>
                  <a:lnTo>
                    <a:pt x="750" y="330"/>
                  </a:lnTo>
                  <a:lnTo>
                    <a:pt x="748" y="334"/>
                  </a:lnTo>
                  <a:lnTo>
                    <a:pt x="746" y="341"/>
                  </a:lnTo>
                  <a:lnTo>
                    <a:pt x="744" y="347"/>
                  </a:lnTo>
                  <a:lnTo>
                    <a:pt x="742" y="357"/>
                  </a:lnTo>
                  <a:lnTo>
                    <a:pt x="739" y="366"/>
                  </a:lnTo>
                  <a:lnTo>
                    <a:pt x="735" y="376"/>
                  </a:lnTo>
                  <a:lnTo>
                    <a:pt x="731" y="388"/>
                  </a:lnTo>
                  <a:lnTo>
                    <a:pt x="727" y="401"/>
                  </a:lnTo>
                  <a:lnTo>
                    <a:pt x="723" y="414"/>
                  </a:lnTo>
                  <a:lnTo>
                    <a:pt x="717" y="428"/>
                  </a:lnTo>
                  <a:lnTo>
                    <a:pt x="712" y="443"/>
                  </a:lnTo>
                  <a:lnTo>
                    <a:pt x="706" y="460"/>
                  </a:lnTo>
                  <a:lnTo>
                    <a:pt x="700" y="478"/>
                  </a:lnTo>
                  <a:lnTo>
                    <a:pt x="691" y="514"/>
                  </a:lnTo>
                  <a:lnTo>
                    <a:pt x="681" y="549"/>
                  </a:lnTo>
                  <a:lnTo>
                    <a:pt x="673" y="585"/>
                  </a:lnTo>
                  <a:lnTo>
                    <a:pt x="666" y="622"/>
                  </a:lnTo>
                  <a:lnTo>
                    <a:pt x="660" y="658"/>
                  </a:lnTo>
                  <a:lnTo>
                    <a:pt x="652" y="697"/>
                  </a:lnTo>
                  <a:lnTo>
                    <a:pt x="646" y="733"/>
                  </a:lnTo>
                  <a:lnTo>
                    <a:pt x="643" y="771"/>
                  </a:lnTo>
                  <a:lnTo>
                    <a:pt x="637" y="810"/>
                  </a:lnTo>
                  <a:lnTo>
                    <a:pt x="633" y="846"/>
                  </a:lnTo>
                  <a:lnTo>
                    <a:pt x="627" y="925"/>
                  </a:lnTo>
                  <a:lnTo>
                    <a:pt x="622" y="1004"/>
                  </a:lnTo>
                  <a:lnTo>
                    <a:pt x="618" y="1082"/>
                  </a:lnTo>
                  <a:lnTo>
                    <a:pt x="618" y="1086"/>
                  </a:lnTo>
                  <a:lnTo>
                    <a:pt x="618" y="1094"/>
                  </a:lnTo>
                  <a:lnTo>
                    <a:pt x="618" y="1105"/>
                  </a:lnTo>
                  <a:lnTo>
                    <a:pt x="618" y="1125"/>
                  </a:lnTo>
                  <a:lnTo>
                    <a:pt x="618" y="1146"/>
                  </a:lnTo>
                  <a:lnTo>
                    <a:pt x="618" y="1175"/>
                  </a:lnTo>
                  <a:lnTo>
                    <a:pt x="616" y="1207"/>
                  </a:lnTo>
                  <a:lnTo>
                    <a:pt x="616" y="1246"/>
                  </a:lnTo>
                  <a:lnTo>
                    <a:pt x="616" y="1290"/>
                  </a:lnTo>
                  <a:lnTo>
                    <a:pt x="616" y="1338"/>
                  </a:lnTo>
                  <a:lnTo>
                    <a:pt x="614" y="1391"/>
                  </a:lnTo>
                  <a:lnTo>
                    <a:pt x="614" y="1449"/>
                  </a:lnTo>
                  <a:lnTo>
                    <a:pt x="614" y="1514"/>
                  </a:lnTo>
                  <a:lnTo>
                    <a:pt x="612" y="1582"/>
                  </a:lnTo>
                  <a:lnTo>
                    <a:pt x="612" y="1656"/>
                  </a:lnTo>
                  <a:lnTo>
                    <a:pt x="610" y="1735"/>
                  </a:lnTo>
                  <a:lnTo>
                    <a:pt x="610" y="1820"/>
                  </a:lnTo>
                  <a:lnTo>
                    <a:pt x="608" y="1908"/>
                  </a:lnTo>
                  <a:lnTo>
                    <a:pt x="608" y="2002"/>
                  </a:lnTo>
                  <a:lnTo>
                    <a:pt x="606" y="2102"/>
                  </a:lnTo>
                  <a:lnTo>
                    <a:pt x="606" y="2207"/>
                  </a:lnTo>
                  <a:lnTo>
                    <a:pt x="604" y="2317"/>
                  </a:lnTo>
                  <a:lnTo>
                    <a:pt x="602" y="2430"/>
                  </a:lnTo>
                  <a:lnTo>
                    <a:pt x="602" y="2551"/>
                  </a:lnTo>
                  <a:lnTo>
                    <a:pt x="600" y="2676"/>
                  </a:lnTo>
                  <a:lnTo>
                    <a:pt x="598" y="2804"/>
                  </a:lnTo>
                  <a:lnTo>
                    <a:pt x="597" y="2941"/>
                  </a:lnTo>
                  <a:lnTo>
                    <a:pt x="595" y="3081"/>
                  </a:lnTo>
                  <a:lnTo>
                    <a:pt x="595" y="3225"/>
                  </a:lnTo>
                  <a:lnTo>
                    <a:pt x="593" y="3376"/>
                  </a:lnTo>
                  <a:lnTo>
                    <a:pt x="591" y="3532"/>
                  </a:lnTo>
                  <a:lnTo>
                    <a:pt x="589" y="3691"/>
                  </a:lnTo>
                  <a:lnTo>
                    <a:pt x="587" y="3783"/>
                  </a:lnTo>
                  <a:lnTo>
                    <a:pt x="583" y="3875"/>
                  </a:lnTo>
                  <a:lnTo>
                    <a:pt x="579" y="3966"/>
                  </a:lnTo>
                  <a:lnTo>
                    <a:pt x="575" y="4054"/>
                  </a:lnTo>
                  <a:lnTo>
                    <a:pt x="570" y="4140"/>
                  </a:lnTo>
                  <a:lnTo>
                    <a:pt x="564" y="4225"/>
                  </a:lnTo>
                  <a:lnTo>
                    <a:pt x="556" y="4309"/>
                  </a:lnTo>
                  <a:lnTo>
                    <a:pt x="549" y="4390"/>
                  </a:lnTo>
                  <a:lnTo>
                    <a:pt x="541" y="4472"/>
                  </a:lnTo>
                  <a:lnTo>
                    <a:pt x="531" y="4551"/>
                  </a:lnTo>
                  <a:lnTo>
                    <a:pt x="522" y="4628"/>
                  </a:lnTo>
                  <a:lnTo>
                    <a:pt x="510" y="4705"/>
                  </a:lnTo>
                  <a:lnTo>
                    <a:pt x="499" y="4780"/>
                  </a:lnTo>
                  <a:lnTo>
                    <a:pt x="487" y="4855"/>
                  </a:lnTo>
                  <a:lnTo>
                    <a:pt x="474" y="4926"/>
                  </a:lnTo>
                  <a:lnTo>
                    <a:pt x="462" y="4997"/>
                  </a:lnTo>
                  <a:lnTo>
                    <a:pt x="455" y="5020"/>
                  </a:lnTo>
                  <a:lnTo>
                    <a:pt x="449" y="5041"/>
                  </a:lnTo>
                  <a:lnTo>
                    <a:pt x="443" y="5062"/>
                  </a:lnTo>
                  <a:lnTo>
                    <a:pt x="437" y="5083"/>
                  </a:lnTo>
                  <a:lnTo>
                    <a:pt x="430" y="5102"/>
                  </a:lnTo>
                  <a:lnTo>
                    <a:pt x="424" y="5121"/>
                  </a:lnTo>
                  <a:lnTo>
                    <a:pt x="418" y="5141"/>
                  </a:lnTo>
                  <a:lnTo>
                    <a:pt x="412" y="5158"/>
                  </a:lnTo>
                  <a:lnTo>
                    <a:pt x="407" y="5175"/>
                  </a:lnTo>
                  <a:lnTo>
                    <a:pt x="399" y="5190"/>
                  </a:lnTo>
                  <a:lnTo>
                    <a:pt x="393" y="5206"/>
                  </a:lnTo>
                  <a:lnTo>
                    <a:pt x="387" y="5221"/>
                  </a:lnTo>
                  <a:lnTo>
                    <a:pt x="382" y="5237"/>
                  </a:lnTo>
                  <a:lnTo>
                    <a:pt x="376" y="5250"/>
                  </a:lnTo>
                  <a:lnTo>
                    <a:pt x="370" y="5261"/>
                  </a:lnTo>
                  <a:lnTo>
                    <a:pt x="362" y="5275"/>
                  </a:lnTo>
                  <a:lnTo>
                    <a:pt x="357" y="5285"/>
                  </a:lnTo>
                  <a:lnTo>
                    <a:pt x="351" y="5296"/>
                  </a:lnTo>
                  <a:lnTo>
                    <a:pt x="345" y="5306"/>
                  </a:lnTo>
                  <a:lnTo>
                    <a:pt x="339" y="5315"/>
                  </a:lnTo>
                  <a:lnTo>
                    <a:pt x="334" y="5323"/>
                  </a:lnTo>
                  <a:lnTo>
                    <a:pt x="328" y="5331"/>
                  </a:lnTo>
                  <a:lnTo>
                    <a:pt x="322" y="5338"/>
                  </a:lnTo>
                  <a:lnTo>
                    <a:pt x="316" y="5344"/>
                  </a:lnTo>
                  <a:lnTo>
                    <a:pt x="311" y="5350"/>
                  </a:lnTo>
                  <a:lnTo>
                    <a:pt x="307" y="5354"/>
                  </a:lnTo>
                  <a:lnTo>
                    <a:pt x="301" y="5357"/>
                  </a:lnTo>
                  <a:lnTo>
                    <a:pt x="295" y="5361"/>
                  </a:lnTo>
                  <a:lnTo>
                    <a:pt x="289" y="5365"/>
                  </a:lnTo>
                  <a:lnTo>
                    <a:pt x="286" y="5367"/>
                  </a:lnTo>
                  <a:lnTo>
                    <a:pt x="280" y="5367"/>
                  </a:lnTo>
                  <a:lnTo>
                    <a:pt x="276" y="5367"/>
                  </a:lnTo>
                  <a:lnTo>
                    <a:pt x="268" y="5367"/>
                  </a:lnTo>
                  <a:lnTo>
                    <a:pt x="263" y="5367"/>
                  </a:lnTo>
                  <a:lnTo>
                    <a:pt x="257" y="5365"/>
                  </a:lnTo>
                  <a:lnTo>
                    <a:pt x="251" y="5363"/>
                  </a:lnTo>
                  <a:lnTo>
                    <a:pt x="245" y="5361"/>
                  </a:lnTo>
                  <a:lnTo>
                    <a:pt x="240" y="5357"/>
                  </a:lnTo>
                  <a:lnTo>
                    <a:pt x="234" y="5356"/>
                  </a:lnTo>
                  <a:lnTo>
                    <a:pt x="228" y="5352"/>
                  </a:lnTo>
                  <a:lnTo>
                    <a:pt x="224" y="5346"/>
                  </a:lnTo>
                  <a:lnTo>
                    <a:pt x="218" y="5342"/>
                  </a:lnTo>
                  <a:lnTo>
                    <a:pt x="213" y="5336"/>
                  </a:lnTo>
                  <a:lnTo>
                    <a:pt x="209" y="5331"/>
                  </a:lnTo>
                  <a:lnTo>
                    <a:pt x="203" y="5325"/>
                  </a:lnTo>
                  <a:lnTo>
                    <a:pt x="199" y="5317"/>
                  </a:lnTo>
                  <a:lnTo>
                    <a:pt x="193" y="5309"/>
                  </a:lnTo>
                  <a:lnTo>
                    <a:pt x="190" y="5302"/>
                  </a:lnTo>
                  <a:lnTo>
                    <a:pt x="186" y="5292"/>
                  </a:lnTo>
                  <a:lnTo>
                    <a:pt x="180" y="5285"/>
                  </a:lnTo>
                  <a:lnTo>
                    <a:pt x="176" y="5275"/>
                  </a:lnTo>
                  <a:lnTo>
                    <a:pt x="172" y="5265"/>
                  </a:lnTo>
                  <a:lnTo>
                    <a:pt x="168" y="5254"/>
                  </a:lnTo>
                  <a:lnTo>
                    <a:pt x="163" y="5242"/>
                  </a:lnTo>
                  <a:lnTo>
                    <a:pt x="159" y="5231"/>
                  </a:lnTo>
                  <a:lnTo>
                    <a:pt x="155" y="5219"/>
                  </a:lnTo>
                  <a:lnTo>
                    <a:pt x="151" y="5206"/>
                  </a:lnTo>
                  <a:lnTo>
                    <a:pt x="147" y="5192"/>
                  </a:lnTo>
                  <a:lnTo>
                    <a:pt x="144" y="5179"/>
                  </a:lnTo>
                  <a:lnTo>
                    <a:pt x="140" y="5165"/>
                  </a:lnTo>
                  <a:lnTo>
                    <a:pt x="136" y="5150"/>
                  </a:lnTo>
                  <a:lnTo>
                    <a:pt x="134" y="5135"/>
                  </a:lnTo>
                  <a:lnTo>
                    <a:pt x="130" y="5119"/>
                  </a:lnTo>
                  <a:lnTo>
                    <a:pt x="126" y="5104"/>
                  </a:lnTo>
                  <a:lnTo>
                    <a:pt x="126" y="5075"/>
                  </a:lnTo>
                  <a:lnTo>
                    <a:pt x="124" y="5046"/>
                  </a:lnTo>
                  <a:lnTo>
                    <a:pt x="124" y="5018"/>
                  </a:lnTo>
                  <a:lnTo>
                    <a:pt x="124" y="4989"/>
                  </a:lnTo>
                  <a:lnTo>
                    <a:pt x="122" y="4958"/>
                  </a:lnTo>
                  <a:lnTo>
                    <a:pt x="122" y="4927"/>
                  </a:lnTo>
                  <a:lnTo>
                    <a:pt x="122" y="4897"/>
                  </a:lnTo>
                  <a:lnTo>
                    <a:pt x="120" y="4864"/>
                  </a:lnTo>
                  <a:lnTo>
                    <a:pt x="120" y="4831"/>
                  </a:lnTo>
                  <a:lnTo>
                    <a:pt x="120" y="4799"/>
                  </a:lnTo>
                  <a:lnTo>
                    <a:pt x="119" y="4766"/>
                  </a:lnTo>
                  <a:lnTo>
                    <a:pt x="119" y="4732"/>
                  </a:lnTo>
                  <a:lnTo>
                    <a:pt x="119" y="4697"/>
                  </a:lnTo>
                  <a:lnTo>
                    <a:pt x="117" y="4663"/>
                  </a:lnTo>
                  <a:lnTo>
                    <a:pt x="117" y="4628"/>
                  </a:lnTo>
                  <a:lnTo>
                    <a:pt x="117" y="4592"/>
                  </a:lnTo>
                  <a:lnTo>
                    <a:pt x="115" y="4555"/>
                  </a:lnTo>
                  <a:lnTo>
                    <a:pt x="115" y="4517"/>
                  </a:lnTo>
                  <a:lnTo>
                    <a:pt x="115" y="4480"/>
                  </a:lnTo>
                  <a:lnTo>
                    <a:pt x="115" y="4442"/>
                  </a:lnTo>
                  <a:lnTo>
                    <a:pt x="115" y="4403"/>
                  </a:lnTo>
                  <a:lnTo>
                    <a:pt x="113" y="4363"/>
                  </a:lnTo>
                  <a:lnTo>
                    <a:pt x="113" y="4323"/>
                  </a:lnTo>
                  <a:lnTo>
                    <a:pt x="113" y="4282"/>
                  </a:lnTo>
                  <a:lnTo>
                    <a:pt x="113" y="4242"/>
                  </a:lnTo>
                  <a:lnTo>
                    <a:pt x="113" y="4200"/>
                  </a:lnTo>
                  <a:lnTo>
                    <a:pt x="113" y="4158"/>
                  </a:lnTo>
                  <a:lnTo>
                    <a:pt x="111" y="4115"/>
                  </a:lnTo>
                  <a:lnTo>
                    <a:pt x="111" y="4071"/>
                  </a:lnTo>
                  <a:lnTo>
                    <a:pt x="111" y="4027"/>
                  </a:lnTo>
                  <a:lnTo>
                    <a:pt x="111" y="3983"/>
                  </a:lnTo>
                  <a:lnTo>
                    <a:pt x="111" y="3937"/>
                  </a:lnTo>
                  <a:lnTo>
                    <a:pt x="111" y="3935"/>
                  </a:lnTo>
                  <a:lnTo>
                    <a:pt x="111" y="3931"/>
                  </a:lnTo>
                  <a:lnTo>
                    <a:pt x="111" y="3925"/>
                  </a:lnTo>
                  <a:lnTo>
                    <a:pt x="111" y="3918"/>
                  </a:lnTo>
                  <a:lnTo>
                    <a:pt x="111" y="3910"/>
                  </a:lnTo>
                  <a:lnTo>
                    <a:pt x="111" y="3899"/>
                  </a:lnTo>
                  <a:lnTo>
                    <a:pt x="111" y="3887"/>
                  </a:lnTo>
                  <a:lnTo>
                    <a:pt x="111" y="3874"/>
                  </a:lnTo>
                  <a:lnTo>
                    <a:pt x="111" y="3860"/>
                  </a:lnTo>
                  <a:lnTo>
                    <a:pt x="111" y="3843"/>
                  </a:lnTo>
                  <a:lnTo>
                    <a:pt x="111" y="3826"/>
                  </a:lnTo>
                  <a:lnTo>
                    <a:pt x="111" y="3806"/>
                  </a:lnTo>
                  <a:lnTo>
                    <a:pt x="111" y="3785"/>
                  </a:lnTo>
                  <a:lnTo>
                    <a:pt x="111" y="3762"/>
                  </a:lnTo>
                  <a:lnTo>
                    <a:pt x="111" y="3737"/>
                  </a:lnTo>
                  <a:lnTo>
                    <a:pt x="111" y="3712"/>
                  </a:lnTo>
                  <a:lnTo>
                    <a:pt x="111" y="3685"/>
                  </a:lnTo>
                  <a:lnTo>
                    <a:pt x="111" y="3657"/>
                  </a:lnTo>
                  <a:lnTo>
                    <a:pt x="111" y="3626"/>
                  </a:lnTo>
                  <a:lnTo>
                    <a:pt x="111" y="3593"/>
                  </a:lnTo>
                  <a:lnTo>
                    <a:pt x="111" y="3559"/>
                  </a:lnTo>
                  <a:lnTo>
                    <a:pt x="111" y="3524"/>
                  </a:lnTo>
                  <a:lnTo>
                    <a:pt x="111" y="3488"/>
                  </a:lnTo>
                  <a:lnTo>
                    <a:pt x="111" y="3449"/>
                  </a:lnTo>
                  <a:lnTo>
                    <a:pt x="111" y="3409"/>
                  </a:lnTo>
                  <a:lnTo>
                    <a:pt x="111" y="3369"/>
                  </a:lnTo>
                  <a:lnTo>
                    <a:pt x="111" y="3325"/>
                  </a:lnTo>
                  <a:lnTo>
                    <a:pt x="111" y="3280"/>
                  </a:lnTo>
                  <a:lnTo>
                    <a:pt x="111" y="3234"/>
                  </a:lnTo>
                  <a:lnTo>
                    <a:pt x="111" y="3186"/>
                  </a:lnTo>
                  <a:lnTo>
                    <a:pt x="111" y="3138"/>
                  </a:lnTo>
                  <a:lnTo>
                    <a:pt x="111" y="3087"/>
                  </a:lnTo>
                  <a:lnTo>
                    <a:pt x="111" y="3035"/>
                  </a:lnTo>
                  <a:lnTo>
                    <a:pt x="111" y="2981"/>
                  </a:lnTo>
                  <a:lnTo>
                    <a:pt x="111" y="2925"/>
                  </a:lnTo>
                  <a:lnTo>
                    <a:pt x="111" y="2868"/>
                  </a:lnTo>
                  <a:lnTo>
                    <a:pt x="111" y="2810"/>
                  </a:lnTo>
                  <a:lnTo>
                    <a:pt x="111" y="2751"/>
                  </a:lnTo>
                  <a:lnTo>
                    <a:pt x="111" y="2687"/>
                  </a:lnTo>
                  <a:lnTo>
                    <a:pt x="111" y="2624"/>
                  </a:lnTo>
                  <a:lnTo>
                    <a:pt x="111" y="2561"/>
                  </a:lnTo>
                  <a:lnTo>
                    <a:pt x="111" y="2493"/>
                  </a:lnTo>
                  <a:lnTo>
                    <a:pt x="111" y="2426"/>
                  </a:lnTo>
                  <a:lnTo>
                    <a:pt x="111" y="2355"/>
                  </a:lnTo>
                  <a:lnTo>
                    <a:pt x="111" y="2284"/>
                  </a:lnTo>
                  <a:lnTo>
                    <a:pt x="111" y="2211"/>
                  </a:lnTo>
                  <a:lnTo>
                    <a:pt x="111" y="2138"/>
                  </a:lnTo>
                  <a:lnTo>
                    <a:pt x="111" y="2061"/>
                  </a:lnTo>
                  <a:lnTo>
                    <a:pt x="111" y="1985"/>
                  </a:lnTo>
                  <a:lnTo>
                    <a:pt x="111" y="1906"/>
                  </a:lnTo>
                  <a:lnTo>
                    <a:pt x="111" y="1825"/>
                  </a:lnTo>
                  <a:lnTo>
                    <a:pt x="111" y="1743"/>
                  </a:lnTo>
                  <a:lnTo>
                    <a:pt x="111" y="1660"/>
                  </a:lnTo>
                  <a:lnTo>
                    <a:pt x="111" y="1574"/>
                  </a:lnTo>
                  <a:lnTo>
                    <a:pt x="111" y="1487"/>
                  </a:lnTo>
                  <a:lnTo>
                    <a:pt x="111" y="1399"/>
                  </a:lnTo>
                  <a:lnTo>
                    <a:pt x="111" y="1309"/>
                  </a:lnTo>
                  <a:lnTo>
                    <a:pt x="111" y="1217"/>
                  </a:lnTo>
                  <a:lnTo>
                    <a:pt x="111" y="1125"/>
                  </a:lnTo>
                  <a:lnTo>
                    <a:pt x="111" y="1031"/>
                  </a:lnTo>
                  <a:lnTo>
                    <a:pt x="111" y="933"/>
                  </a:lnTo>
                  <a:lnTo>
                    <a:pt x="111" y="837"/>
                  </a:lnTo>
                  <a:lnTo>
                    <a:pt x="111" y="737"/>
                  </a:lnTo>
                  <a:lnTo>
                    <a:pt x="111" y="699"/>
                  </a:lnTo>
                  <a:lnTo>
                    <a:pt x="111" y="660"/>
                  </a:lnTo>
                  <a:lnTo>
                    <a:pt x="109" y="624"/>
                  </a:lnTo>
                  <a:lnTo>
                    <a:pt x="107" y="587"/>
                  </a:lnTo>
                  <a:lnTo>
                    <a:pt x="105" y="553"/>
                  </a:lnTo>
                  <a:lnTo>
                    <a:pt x="101" y="518"/>
                  </a:lnTo>
                  <a:lnTo>
                    <a:pt x="97" y="485"/>
                  </a:lnTo>
                  <a:lnTo>
                    <a:pt x="94" y="453"/>
                  </a:lnTo>
                  <a:lnTo>
                    <a:pt x="88" y="422"/>
                  </a:lnTo>
                  <a:lnTo>
                    <a:pt x="82" y="391"/>
                  </a:lnTo>
                  <a:lnTo>
                    <a:pt x="76" y="361"/>
                  </a:lnTo>
                  <a:lnTo>
                    <a:pt x="71" y="332"/>
                  </a:lnTo>
                  <a:lnTo>
                    <a:pt x="63" y="305"/>
                  </a:lnTo>
                  <a:lnTo>
                    <a:pt x="55" y="278"/>
                  </a:lnTo>
                  <a:lnTo>
                    <a:pt x="46" y="251"/>
                  </a:lnTo>
                  <a:lnTo>
                    <a:pt x="38" y="226"/>
                  </a:lnTo>
                  <a:lnTo>
                    <a:pt x="32" y="215"/>
                  </a:lnTo>
                  <a:lnTo>
                    <a:pt x="28" y="203"/>
                  </a:lnTo>
                  <a:lnTo>
                    <a:pt x="25" y="194"/>
                  </a:lnTo>
                  <a:lnTo>
                    <a:pt x="23" y="182"/>
                  </a:lnTo>
                  <a:lnTo>
                    <a:pt x="19" y="174"/>
                  </a:lnTo>
                  <a:lnTo>
                    <a:pt x="15" y="165"/>
                  </a:lnTo>
                  <a:lnTo>
                    <a:pt x="13" y="157"/>
                  </a:lnTo>
                  <a:lnTo>
                    <a:pt x="9" y="149"/>
                  </a:lnTo>
                  <a:lnTo>
                    <a:pt x="7" y="142"/>
                  </a:lnTo>
                  <a:lnTo>
                    <a:pt x="5" y="136"/>
                  </a:lnTo>
                  <a:lnTo>
                    <a:pt x="3" y="130"/>
                  </a:lnTo>
                  <a:lnTo>
                    <a:pt x="1" y="125"/>
                  </a:lnTo>
                  <a:lnTo>
                    <a:pt x="1" y="119"/>
                  </a:lnTo>
                  <a:lnTo>
                    <a:pt x="0" y="115"/>
                  </a:lnTo>
                  <a:lnTo>
                    <a:pt x="0" y="107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3" y="77"/>
                  </a:lnTo>
                  <a:lnTo>
                    <a:pt x="7" y="67"/>
                  </a:lnTo>
                  <a:lnTo>
                    <a:pt x="11" y="59"/>
                  </a:lnTo>
                  <a:lnTo>
                    <a:pt x="15" y="52"/>
                  </a:lnTo>
                  <a:lnTo>
                    <a:pt x="23" y="44"/>
                  </a:lnTo>
                  <a:lnTo>
                    <a:pt x="28" y="36"/>
                  </a:lnTo>
                  <a:lnTo>
                    <a:pt x="36" y="29"/>
                  </a:lnTo>
                  <a:lnTo>
                    <a:pt x="46" y="23"/>
                  </a:lnTo>
                  <a:lnTo>
                    <a:pt x="55" y="19"/>
                  </a:lnTo>
                  <a:lnTo>
                    <a:pt x="65" y="13"/>
                  </a:lnTo>
                  <a:lnTo>
                    <a:pt x="78" y="9"/>
                  </a:lnTo>
                  <a:lnTo>
                    <a:pt x="90" y="6"/>
                  </a:lnTo>
                  <a:lnTo>
                    <a:pt x="103" y="2"/>
                  </a:lnTo>
                  <a:lnTo>
                    <a:pt x="11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0242" name="Picture 2" descr="C:\Users\Meishing\Dropbox\meizhouhuayu\pics\310.43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320840" y="2850740"/>
            <a:ext cx="4629150" cy="1009650"/>
          </a:xfrm>
          <a:prstGeom prst="rect">
            <a:avLst/>
          </a:prstGeom>
          <a:noFill/>
        </p:spPr>
      </p:pic>
      <p:pic>
        <p:nvPicPr>
          <p:cNvPr id="10243" name="Picture 3" descr="C:\Users\Meishing\Dropbox\meizhouhuayu\pics\310.44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20641" y="4361437"/>
            <a:ext cx="5495925" cy="52387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85800" y="2819400"/>
            <a:ext cx="142875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州立</a:t>
            </a:r>
            <a:endParaRPr lang="en-US" sz="32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5852" y="4038600"/>
            <a:ext cx="1905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九州</a:t>
            </a:r>
            <a:endParaRPr lang="en-US" sz="32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85074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0999" y="1143000"/>
            <a:ext cx="1339885" cy="1295400"/>
            <a:chOff x="380999" y="1143000"/>
            <a:chExt cx="1339885" cy="1295400"/>
          </a:xfrm>
        </p:grpSpPr>
        <p:pic>
          <p:nvPicPr>
            <p:cNvPr id="11" name="Picture 2" descr="C:\Users\Meishing\Dropbox\meizhouhuayu\pics\310.30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43333" r="44167"/>
            <a:stretch>
              <a:fillRect/>
            </a:stretch>
          </p:blipFill>
          <p:spPr bwMode="auto">
            <a:xfrm>
              <a:off x="380999" y="1143000"/>
              <a:ext cx="1339885" cy="12954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1219200" y="1600200"/>
              <a:ext cx="3048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09800" y="990600"/>
            <a:ext cx="1521732" cy="1291488"/>
            <a:chOff x="764268" y="2060802"/>
            <a:chExt cx="1521732" cy="1291488"/>
          </a:xfrm>
        </p:grpSpPr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764268" y="2060802"/>
              <a:ext cx="629898" cy="1224643"/>
            </a:xfrm>
            <a:custGeom>
              <a:avLst/>
              <a:gdLst>
                <a:gd name="T0" fmla="*/ 319772312 w 2223"/>
                <a:gd name="T1" fmla="*/ 9454738 h 4799"/>
                <a:gd name="T2" fmla="*/ 424893786 w 2223"/>
                <a:gd name="T3" fmla="*/ 47272892 h 4799"/>
                <a:gd name="T4" fmla="*/ 540087282 w 2223"/>
                <a:gd name="T5" fmla="*/ 100218307 h 4799"/>
                <a:gd name="T6" fmla="*/ 604293389 w 2223"/>
                <a:gd name="T7" fmla="*/ 164508780 h 4799"/>
                <a:gd name="T8" fmla="*/ 611218121 w 2223"/>
                <a:gd name="T9" fmla="*/ 346035924 h 4799"/>
                <a:gd name="T10" fmla="*/ 577226000 w 2223"/>
                <a:gd name="T11" fmla="*/ 862882876 h 4799"/>
                <a:gd name="T12" fmla="*/ 532534182 w 2223"/>
                <a:gd name="T13" fmla="*/ 1486881071 h 4799"/>
                <a:gd name="T14" fmla="*/ 515538121 w 2223"/>
                <a:gd name="T15" fmla="*/ 1813377455 h 4799"/>
                <a:gd name="T16" fmla="*/ 503577725 w 2223"/>
                <a:gd name="T17" fmla="*/ 2077473305 h 4799"/>
                <a:gd name="T18" fmla="*/ 495394671 w 2223"/>
                <a:gd name="T19" fmla="*/ 2147483647 h 4799"/>
                <a:gd name="T20" fmla="*/ 490359007 w 2223"/>
                <a:gd name="T21" fmla="*/ 2147483647 h 4799"/>
                <a:gd name="T22" fmla="*/ 491618122 w 2223"/>
                <a:gd name="T23" fmla="*/ 2147483647 h 4799"/>
                <a:gd name="T24" fmla="*/ 511131618 w 2223"/>
                <a:gd name="T25" fmla="*/ 2147483647 h 4799"/>
                <a:gd name="T26" fmla="*/ 545752900 w 2223"/>
                <a:gd name="T27" fmla="*/ 2147483647 h 4799"/>
                <a:gd name="T28" fmla="*/ 558971618 w 2223"/>
                <a:gd name="T29" fmla="*/ 2147483647 h 4799"/>
                <a:gd name="T30" fmla="*/ 589186396 w 2223"/>
                <a:gd name="T31" fmla="*/ 2147483647 h 4799"/>
                <a:gd name="T32" fmla="*/ 635138121 w 2223"/>
                <a:gd name="T33" fmla="*/ 2147483647 h 4799"/>
                <a:gd name="T34" fmla="*/ 696825999 w 2223"/>
                <a:gd name="T35" fmla="*/ 2147483647 h 4799"/>
                <a:gd name="T36" fmla="*/ 775509938 w 2223"/>
                <a:gd name="T37" fmla="*/ 2147483647 h 4799"/>
                <a:gd name="T38" fmla="*/ 871190136 w 2223"/>
                <a:gd name="T39" fmla="*/ 2147483647 h 4799"/>
                <a:gd name="T40" fmla="*/ 981977129 w 2223"/>
                <a:gd name="T41" fmla="*/ 2147483647 h 4799"/>
                <a:gd name="T42" fmla="*/ 1110389342 w 2223"/>
                <a:gd name="T43" fmla="*/ 2147483647 h 4799"/>
                <a:gd name="T44" fmla="*/ 1253909342 w 2223"/>
                <a:gd name="T45" fmla="*/ 2147483647 h 4799"/>
                <a:gd name="T46" fmla="*/ 1316857128 w 2223"/>
                <a:gd name="T47" fmla="*/ 2143655654 h 4799"/>
                <a:gd name="T48" fmla="*/ 1360290624 w 2223"/>
                <a:gd name="T49" fmla="*/ 2131680239 h 4799"/>
                <a:gd name="T50" fmla="*/ 1391763724 w 2223"/>
                <a:gd name="T51" fmla="*/ 2140503811 h 4799"/>
                <a:gd name="T52" fmla="*/ 1396799388 w 2223"/>
                <a:gd name="T53" fmla="*/ 2147483647 h 4799"/>
                <a:gd name="T54" fmla="*/ 1373509342 w 2223"/>
                <a:gd name="T55" fmla="*/ 2147483647 h 4799"/>
                <a:gd name="T56" fmla="*/ 1289159785 w 2223"/>
                <a:gd name="T57" fmla="*/ 2147483647 h 4799"/>
                <a:gd name="T58" fmla="*/ 996454961 w 2223"/>
                <a:gd name="T59" fmla="*/ 2147483647 h 4799"/>
                <a:gd name="T60" fmla="*/ 752849053 w 2223"/>
                <a:gd name="T61" fmla="*/ 2147483647 h 4799"/>
                <a:gd name="T62" fmla="*/ 558342457 w 2223"/>
                <a:gd name="T63" fmla="*/ 2147483647 h 4799"/>
                <a:gd name="T64" fmla="*/ 412934083 w 2223"/>
                <a:gd name="T65" fmla="*/ 2147483647 h 4799"/>
                <a:gd name="T66" fmla="*/ 318513198 w 2223"/>
                <a:gd name="T67" fmla="*/ 2147483647 h 4799"/>
                <a:gd name="T68" fmla="*/ 256195366 w 2223"/>
                <a:gd name="T69" fmla="*/ 2147483647 h 4799"/>
                <a:gd name="T70" fmla="*/ 206467042 w 2223"/>
                <a:gd name="T71" fmla="*/ 2147483647 h 4799"/>
                <a:gd name="T72" fmla="*/ 143520049 w 2223"/>
                <a:gd name="T73" fmla="*/ 2147483647 h 4799"/>
                <a:gd name="T74" fmla="*/ 89385246 w 2223"/>
                <a:gd name="T75" fmla="*/ 2147483647 h 4799"/>
                <a:gd name="T76" fmla="*/ 27696562 w 2223"/>
                <a:gd name="T77" fmla="*/ 2147483647 h 4799"/>
                <a:gd name="T78" fmla="*/ 1259115 w 2223"/>
                <a:gd name="T79" fmla="*/ 2147483647 h 4799"/>
                <a:gd name="T80" fmla="*/ 8183057 w 2223"/>
                <a:gd name="T81" fmla="*/ 2147483647 h 4799"/>
                <a:gd name="T82" fmla="*/ 51616562 w 2223"/>
                <a:gd name="T83" fmla="*/ 2147483647 h 4799"/>
                <a:gd name="T84" fmla="*/ 112046156 w 2223"/>
                <a:gd name="T85" fmla="*/ 2147483647 h 4799"/>
                <a:gd name="T86" fmla="*/ 152332263 w 2223"/>
                <a:gd name="T87" fmla="*/ 2147483647 h 4799"/>
                <a:gd name="T88" fmla="*/ 183176202 w 2223"/>
                <a:gd name="T89" fmla="*/ 2147483647 h 4799"/>
                <a:gd name="T90" fmla="*/ 206467042 w 2223"/>
                <a:gd name="T91" fmla="*/ 2147483647 h 4799"/>
                <a:gd name="T92" fmla="*/ 219685809 w 2223"/>
                <a:gd name="T93" fmla="*/ 2147483647 h 4799"/>
                <a:gd name="T94" fmla="*/ 261860984 w 2223"/>
                <a:gd name="T95" fmla="*/ 1841740865 h 4799"/>
                <a:gd name="T96" fmla="*/ 302147091 w 2223"/>
                <a:gd name="T97" fmla="*/ 1486881071 h 4799"/>
                <a:gd name="T98" fmla="*/ 315365809 w 2223"/>
                <a:gd name="T99" fmla="*/ 1281403147 h 4799"/>
                <a:gd name="T100" fmla="*/ 312847580 w 2223"/>
                <a:gd name="T101" fmla="*/ 1143366721 h 4799"/>
                <a:gd name="T102" fmla="*/ 307811916 w 2223"/>
                <a:gd name="T103" fmla="*/ 984531307 h 4799"/>
                <a:gd name="T104" fmla="*/ 302147091 w 2223"/>
                <a:gd name="T105" fmla="*/ 808046963 h 4799"/>
                <a:gd name="T106" fmla="*/ 293334084 w 2223"/>
                <a:gd name="T107" fmla="*/ 612022979 h 4799"/>
                <a:gd name="T108" fmla="*/ 286410145 w 2223"/>
                <a:gd name="T109" fmla="*/ 479029501 h 4799"/>
                <a:gd name="T110" fmla="*/ 273820587 w 2223"/>
                <a:gd name="T111" fmla="*/ 369986754 h 4799"/>
                <a:gd name="T112" fmla="*/ 258083641 w 2223"/>
                <a:gd name="T113" fmla="*/ 284266156 h 4799"/>
                <a:gd name="T114" fmla="*/ 239199305 w 2223"/>
                <a:gd name="T115" fmla="*/ 222496387 h 4799"/>
                <a:gd name="T116" fmla="*/ 203948813 w 2223"/>
                <a:gd name="T117" fmla="*/ 155054046 h 4799"/>
                <a:gd name="T118" fmla="*/ 180028813 w 2223"/>
                <a:gd name="T119" fmla="*/ 75005946 h 4799"/>
                <a:gd name="T120" fmla="*/ 198913149 w 2223"/>
                <a:gd name="T121" fmla="*/ 21430156 h 4799"/>
                <a:gd name="T122" fmla="*/ 256195366 w 2223"/>
                <a:gd name="T123" fmla="*/ 0 h 47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23"/>
                <a:gd name="T187" fmla="*/ 0 h 4799"/>
                <a:gd name="T188" fmla="*/ 2223 w 2223"/>
                <a:gd name="T189" fmla="*/ 4799 h 47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23" h="4799">
                  <a:moveTo>
                    <a:pt x="407" y="0"/>
                  </a:moveTo>
                  <a:lnTo>
                    <a:pt x="420" y="0"/>
                  </a:lnTo>
                  <a:lnTo>
                    <a:pt x="435" y="2"/>
                  </a:lnTo>
                  <a:lnTo>
                    <a:pt x="453" y="4"/>
                  </a:lnTo>
                  <a:lnTo>
                    <a:pt x="470" y="8"/>
                  </a:lnTo>
                  <a:lnTo>
                    <a:pt x="487" y="11"/>
                  </a:lnTo>
                  <a:lnTo>
                    <a:pt x="508" y="15"/>
                  </a:lnTo>
                  <a:lnTo>
                    <a:pt x="528" y="21"/>
                  </a:lnTo>
                  <a:lnTo>
                    <a:pt x="551" y="29"/>
                  </a:lnTo>
                  <a:lnTo>
                    <a:pt x="572" y="36"/>
                  </a:lnTo>
                  <a:lnTo>
                    <a:pt x="597" y="44"/>
                  </a:lnTo>
                  <a:lnTo>
                    <a:pt x="622" y="54"/>
                  </a:lnTo>
                  <a:lnTo>
                    <a:pt x="649" y="63"/>
                  </a:lnTo>
                  <a:lnTo>
                    <a:pt x="675" y="75"/>
                  </a:lnTo>
                  <a:lnTo>
                    <a:pt x="704" y="86"/>
                  </a:lnTo>
                  <a:lnTo>
                    <a:pt x="733" y="98"/>
                  </a:lnTo>
                  <a:lnTo>
                    <a:pt x="766" y="111"/>
                  </a:lnTo>
                  <a:lnTo>
                    <a:pt x="791" y="123"/>
                  </a:lnTo>
                  <a:lnTo>
                    <a:pt x="816" y="134"/>
                  </a:lnTo>
                  <a:lnTo>
                    <a:pt x="837" y="148"/>
                  </a:lnTo>
                  <a:lnTo>
                    <a:pt x="858" y="159"/>
                  </a:lnTo>
                  <a:lnTo>
                    <a:pt x="879" y="173"/>
                  </a:lnTo>
                  <a:lnTo>
                    <a:pt x="896" y="186"/>
                  </a:lnTo>
                  <a:lnTo>
                    <a:pt x="912" y="201"/>
                  </a:lnTo>
                  <a:lnTo>
                    <a:pt x="927" y="215"/>
                  </a:lnTo>
                  <a:lnTo>
                    <a:pt x="938" y="230"/>
                  </a:lnTo>
                  <a:lnTo>
                    <a:pt x="950" y="246"/>
                  </a:lnTo>
                  <a:lnTo>
                    <a:pt x="960" y="261"/>
                  </a:lnTo>
                  <a:lnTo>
                    <a:pt x="967" y="278"/>
                  </a:lnTo>
                  <a:lnTo>
                    <a:pt x="973" y="294"/>
                  </a:lnTo>
                  <a:lnTo>
                    <a:pt x="979" y="311"/>
                  </a:lnTo>
                  <a:lnTo>
                    <a:pt x="981" y="330"/>
                  </a:lnTo>
                  <a:lnTo>
                    <a:pt x="983" y="347"/>
                  </a:lnTo>
                  <a:lnTo>
                    <a:pt x="977" y="447"/>
                  </a:lnTo>
                  <a:lnTo>
                    <a:pt x="971" y="549"/>
                  </a:lnTo>
                  <a:lnTo>
                    <a:pt x="965" y="654"/>
                  </a:lnTo>
                  <a:lnTo>
                    <a:pt x="958" y="766"/>
                  </a:lnTo>
                  <a:lnTo>
                    <a:pt x="950" y="879"/>
                  </a:lnTo>
                  <a:lnTo>
                    <a:pt x="942" y="996"/>
                  </a:lnTo>
                  <a:lnTo>
                    <a:pt x="935" y="1117"/>
                  </a:lnTo>
                  <a:lnTo>
                    <a:pt x="927" y="1240"/>
                  </a:lnTo>
                  <a:lnTo>
                    <a:pt x="917" y="1369"/>
                  </a:lnTo>
                  <a:lnTo>
                    <a:pt x="908" y="1499"/>
                  </a:lnTo>
                  <a:lnTo>
                    <a:pt x="898" y="1634"/>
                  </a:lnTo>
                  <a:lnTo>
                    <a:pt x="888" y="1772"/>
                  </a:lnTo>
                  <a:lnTo>
                    <a:pt x="879" y="1914"/>
                  </a:lnTo>
                  <a:lnTo>
                    <a:pt x="867" y="2060"/>
                  </a:lnTo>
                  <a:lnTo>
                    <a:pt x="858" y="2207"/>
                  </a:lnTo>
                  <a:lnTo>
                    <a:pt x="846" y="2359"/>
                  </a:lnTo>
                  <a:lnTo>
                    <a:pt x="842" y="2440"/>
                  </a:lnTo>
                  <a:lnTo>
                    <a:pt x="839" y="2518"/>
                  </a:lnTo>
                  <a:lnTo>
                    <a:pt x="835" y="2593"/>
                  </a:lnTo>
                  <a:lnTo>
                    <a:pt x="831" y="2668"/>
                  </a:lnTo>
                  <a:lnTo>
                    <a:pt x="827" y="2739"/>
                  </a:lnTo>
                  <a:lnTo>
                    <a:pt x="823" y="2810"/>
                  </a:lnTo>
                  <a:lnTo>
                    <a:pt x="819" y="2877"/>
                  </a:lnTo>
                  <a:lnTo>
                    <a:pt x="816" y="2943"/>
                  </a:lnTo>
                  <a:lnTo>
                    <a:pt x="814" y="3008"/>
                  </a:lnTo>
                  <a:lnTo>
                    <a:pt x="810" y="3069"/>
                  </a:lnTo>
                  <a:lnTo>
                    <a:pt x="808" y="3129"/>
                  </a:lnTo>
                  <a:lnTo>
                    <a:pt x="804" y="3186"/>
                  </a:lnTo>
                  <a:lnTo>
                    <a:pt x="802" y="3242"/>
                  </a:lnTo>
                  <a:lnTo>
                    <a:pt x="800" y="3296"/>
                  </a:lnTo>
                  <a:lnTo>
                    <a:pt x="796" y="3348"/>
                  </a:lnTo>
                  <a:lnTo>
                    <a:pt x="794" y="3398"/>
                  </a:lnTo>
                  <a:lnTo>
                    <a:pt x="792" y="3444"/>
                  </a:lnTo>
                  <a:lnTo>
                    <a:pt x="791" y="3490"/>
                  </a:lnTo>
                  <a:lnTo>
                    <a:pt x="789" y="3534"/>
                  </a:lnTo>
                  <a:lnTo>
                    <a:pt x="789" y="3574"/>
                  </a:lnTo>
                  <a:lnTo>
                    <a:pt x="787" y="3615"/>
                  </a:lnTo>
                  <a:lnTo>
                    <a:pt x="785" y="3651"/>
                  </a:lnTo>
                  <a:lnTo>
                    <a:pt x="783" y="3688"/>
                  </a:lnTo>
                  <a:lnTo>
                    <a:pt x="783" y="3720"/>
                  </a:lnTo>
                  <a:lnTo>
                    <a:pt x="781" y="3751"/>
                  </a:lnTo>
                  <a:lnTo>
                    <a:pt x="781" y="3782"/>
                  </a:lnTo>
                  <a:lnTo>
                    <a:pt x="781" y="3808"/>
                  </a:lnTo>
                  <a:lnTo>
                    <a:pt x="779" y="3833"/>
                  </a:lnTo>
                  <a:lnTo>
                    <a:pt x="779" y="3856"/>
                  </a:lnTo>
                  <a:lnTo>
                    <a:pt x="779" y="3878"/>
                  </a:lnTo>
                  <a:lnTo>
                    <a:pt x="779" y="3897"/>
                  </a:lnTo>
                  <a:lnTo>
                    <a:pt x="779" y="3914"/>
                  </a:lnTo>
                  <a:lnTo>
                    <a:pt x="779" y="3920"/>
                  </a:lnTo>
                  <a:lnTo>
                    <a:pt x="779" y="3927"/>
                  </a:lnTo>
                  <a:lnTo>
                    <a:pt x="781" y="3933"/>
                  </a:lnTo>
                  <a:lnTo>
                    <a:pt x="783" y="3939"/>
                  </a:lnTo>
                  <a:lnTo>
                    <a:pt x="787" y="3945"/>
                  </a:lnTo>
                  <a:lnTo>
                    <a:pt x="791" y="3949"/>
                  </a:lnTo>
                  <a:lnTo>
                    <a:pt x="794" y="3954"/>
                  </a:lnTo>
                  <a:lnTo>
                    <a:pt x="800" y="3958"/>
                  </a:lnTo>
                  <a:lnTo>
                    <a:pt x="806" y="3960"/>
                  </a:lnTo>
                  <a:lnTo>
                    <a:pt x="812" y="3964"/>
                  </a:lnTo>
                  <a:lnTo>
                    <a:pt x="819" y="3966"/>
                  </a:lnTo>
                  <a:lnTo>
                    <a:pt x="827" y="3968"/>
                  </a:lnTo>
                  <a:lnTo>
                    <a:pt x="837" y="3970"/>
                  </a:lnTo>
                  <a:lnTo>
                    <a:pt x="844" y="3972"/>
                  </a:lnTo>
                  <a:lnTo>
                    <a:pt x="856" y="3972"/>
                  </a:lnTo>
                  <a:lnTo>
                    <a:pt x="867" y="3972"/>
                  </a:lnTo>
                  <a:lnTo>
                    <a:pt x="869" y="3972"/>
                  </a:lnTo>
                  <a:lnTo>
                    <a:pt x="871" y="3972"/>
                  </a:lnTo>
                  <a:lnTo>
                    <a:pt x="873" y="3970"/>
                  </a:lnTo>
                  <a:lnTo>
                    <a:pt x="877" y="3970"/>
                  </a:lnTo>
                  <a:lnTo>
                    <a:pt x="879" y="3968"/>
                  </a:lnTo>
                  <a:lnTo>
                    <a:pt x="885" y="3966"/>
                  </a:lnTo>
                  <a:lnTo>
                    <a:pt x="888" y="3964"/>
                  </a:lnTo>
                  <a:lnTo>
                    <a:pt x="894" y="3962"/>
                  </a:lnTo>
                  <a:lnTo>
                    <a:pt x="900" y="3960"/>
                  </a:lnTo>
                  <a:lnTo>
                    <a:pt x="906" y="3956"/>
                  </a:lnTo>
                  <a:lnTo>
                    <a:pt x="912" y="3954"/>
                  </a:lnTo>
                  <a:lnTo>
                    <a:pt x="919" y="3950"/>
                  </a:lnTo>
                  <a:lnTo>
                    <a:pt x="927" y="3947"/>
                  </a:lnTo>
                  <a:lnTo>
                    <a:pt x="936" y="3945"/>
                  </a:lnTo>
                  <a:lnTo>
                    <a:pt x="944" y="3939"/>
                  </a:lnTo>
                  <a:lnTo>
                    <a:pt x="954" y="3935"/>
                  </a:lnTo>
                  <a:lnTo>
                    <a:pt x="963" y="3931"/>
                  </a:lnTo>
                  <a:lnTo>
                    <a:pt x="975" y="3927"/>
                  </a:lnTo>
                  <a:lnTo>
                    <a:pt x="984" y="3922"/>
                  </a:lnTo>
                  <a:lnTo>
                    <a:pt x="996" y="3916"/>
                  </a:lnTo>
                  <a:lnTo>
                    <a:pt x="1009" y="3910"/>
                  </a:lnTo>
                  <a:lnTo>
                    <a:pt x="1021" y="3906"/>
                  </a:lnTo>
                  <a:lnTo>
                    <a:pt x="1034" y="3899"/>
                  </a:lnTo>
                  <a:lnTo>
                    <a:pt x="1048" y="3893"/>
                  </a:lnTo>
                  <a:lnTo>
                    <a:pt x="1061" y="3887"/>
                  </a:lnTo>
                  <a:lnTo>
                    <a:pt x="1077" y="3879"/>
                  </a:lnTo>
                  <a:lnTo>
                    <a:pt x="1092" y="3874"/>
                  </a:lnTo>
                  <a:lnTo>
                    <a:pt x="1107" y="3866"/>
                  </a:lnTo>
                  <a:lnTo>
                    <a:pt x="1125" y="3858"/>
                  </a:lnTo>
                  <a:lnTo>
                    <a:pt x="1140" y="3851"/>
                  </a:lnTo>
                  <a:lnTo>
                    <a:pt x="1157" y="3843"/>
                  </a:lnTo>
                  <a:lnTo>
                    <a:pt x="1176" y="3833"/>
                  </a:lnTo>
                  <a:lnTo>
                    <a:pt x="1194" y="3826"/>
                  </a:lnTo>
                  <a:lnTo>
                    <a:pt x="1213" y="3816"/>
                  </a:lnTo>
                  <a:lnTo>
                    <a:pt x="1232" y="3808"/>
                  </a:lnTo>
                  <a:lnTo>
                    <a:pt x="1253" y="3799"/>
                  </a:lnTo>
                  <a:lnTo>
                    <a:pt x="1272" y="3789"/>
                  </a:lnTo>
                  <a:lnTo>
                    <a:pt x="1294" y="3780"/>
                  </a:lnTo>
                  <a:lnTo>
                    <a:pt x="1317" y="3770"/>
                  </a:lnTo>
                  <a:lnTo>
                    <a:pt x="1338" y="3759"/>
                  </a:lnTo>
                  <a:lnTo>
                    <a:pt x="1361" y="3749"/>
                  </a:lnTo>
                  <a:lnTo>
                    <a:pt x="1384" y="3737"/>
                  </a:lnTo>
                  <a:lnTo>
                    <a:pt x="1407" y="3726"/>
                  </a:lnTo>
                  <a:lnTo>
                    <a:pt x="1432" y="3714"/>
                  </a:lnTo>
                  <a:lnTo>
                    <a:pt x="1457" y="3703"/>
                  </a:lnTo>
                  <a:lnTo>
                    <a:pt x="1482" y="3691"/>
                  </a:lnTo>
                  <a:lnTo>
                    <a:pt x="1507" y="3680"/>
                  </a:lnTo>
                  <a:lnTo>
                    <a:pt x="1533" y="3666"/>
                  </a:lnTo>
                  <a:lnTo>
                    <a:pt x="1560" y="3653"/>
                  </a:lnTo>
                  <a:lnTo>
                    <a:pt x="1587" y="3641"/>
                  </a:lnTo>
                  <a:lnTo>
                    <a:pt x="1616" y="3628"/>
                  </a:lnTo>
                  <a:lnTo>
                    <a:pt x="1645" y="3615"/>
                  </a:lnTo>
                  <a:lnTo>
                    <a:pt x="1674" y="3601"/>
                  </a:lnTo>
                  <a:lnTo>
                    <a:pt x="1702" y="3586"/>
                  </a:lnTo>
                  <a:lnTo>
                    <a:pt x="1733" y="3572"/>
                  </a:lnTo>
                  <a:lnTo>
                    <a:pt x="1764" y="3557"/>
                  </a:lnTo>
                  <a:lnTo>
                    <a:pt x="1795" y="3544"/>
                  </a:lnTo>
                  <a:lnTo>
                    <a:pt x="1825" y="3528"/>
                  </a:lnTo>
                  <a:lnTo>
                    <a:pt x="1858" y="3513"/>
                  </a:lnTo>
                  <a:lnTo>
                    <a:pt x="1891" y="3497"/>
                  </a:lnTo>
                  <a:lnTo>
                    <a:pt x="1923" y="3480"/>
                  </a:lnTo>
                  <a:lnTo>
                    <a:pt x="1958" y="3465"/>
                  </a:lnTo>
                  <a:lnTo>
                    <a:pt x="1992" y="3448"/>
                  </a:lnTo>
                  <a:lnTo>
                    <a:pt x="2008" y="3440"/>
                  </a:lnTo>
                  <a:lnTo>
                    <a:pt x="2023" y="3432"/>
                  </a:lnTo>
                  <a:lnTo>
                    <a:pt x="2038" y="3425"/>
                  </a:lnTo>
                  <a:lnTo>
                    <a:pt x="2052" y="3419"/>
                  </a:lnTo>
                  <a:lnTo>
                    <a:pt x="2065" y="3413"/>
                  </a:lnTo>
                  <a:lnTo>
                    <a:pt x="2079" y="3407"/>
                  </a:lnTo>
                  <a:lnTo>
                    <a:pt x="2092" y="3401"/>
                  </a:lnTo>
                  <a:lnTo>
                    <a:pt x="2104" y="3398"/>
                  </a:lnTo>
                  <a:lnTo>
                    <a:pt x="2115" y="3394"/>
                  </a:lnTo>
                  <a:lnTo>
                    <a:pt x="2125" y="3390"/>
                  </a:lnTo>
                  <a:lnTo>
                    <a:pt x="2134" y="3388"/>
                  </a:lnTo>
                  <a:lnTo>
                    <a:pt x="2144" y="3386"/>
                  </a:lnTo>
                  <a:lnTo>
                    <a:pt x="2154" y="3384"/>
                  </a:lnTo>
                  <a:lnTo>
                    <a:pt x="2161" y="3382"/>
                  </a:lnTo>
                  <a:lnTo>
                    <a:pt x="2169" y="3382"/>
                  </a:lnTo>
                  <a:lnTo>
                    <a:pt x="2175" y="3382"/>
                  </a:lnTo>
                  <a:lnTo>
                    <a:pt x="2180" y="3382"/>
                  </a:lnTo>
                  <a:lnTo>
                    <a:pt x="2186" y="3382"/>
                  </a:lnTo>
                  <a:lnTo>
                    <a:pt x="2196" y="3386"/>
                  </a:lnTo>
                  <a:lnTo>
                    <a:pt x="2205" y="3390"/>
                  </a:lnTo>
                  <a:lnTo>
                    <a:pt x="2211" y="3396"/>
                  </a:lnTo>
                  <a:lnTo>
                    <a:pt x="2217" y="3403"/>
                  </a:lnTo>
                  <a:lnTo>
                    <a:pt x="2219" y="3413"/>
                  </a:lnTo>
                  <a:lnTo>
                    <a:pt x="2221" y="3423"/>
                  </a:lnTo>
                  <a:lnTo>
                    <a:pt x="2223" y="3434"/>
                  </a:lnTo>
                  <a:lnTo>
                    <a:pt x="2223" y="3438"/>
                  </a:lnTo>
                  <a:lnTo>
                    <a:pt x="2221" y="3442"/>
                  </a:lnTo>
                  <a:lnTo>
                    <a:pt x="2219" y="3448"/>
                  </a:lnTo>
                  <a:lnTo>
                    <a:pt x="2215" y="3451"/>
                  </a:lnTo>
                  <a:lnTo>
                    <a:pt x="2213" y="3457"/>
                  </a:lnTo>
                  <a:lnTo>
                    <a:pt x="2207" y="3463"/>
                  </a:lnTo>
                  <a:lnTo>
                    <a:pt x="2203" y="3469"/>
                  </a:lnTo>
                  <a:lnTo>
                    <a:pt x="2196" y="3476"/>
                  </a:lnTo>
                  <a:lnTo>
                    <a:pt x="2190" y="3482"/>
                  </a:lnTo>
                  <a:lnTo>
                    <a:pt x="2182" y="3490"/>
                  </a:lnTo>
                  <a:lnTo>
                    <a:pt x="2175" y="3497"/>
                  </a:lnTo>
                  <a:lnTo>
                    <a:pt x="2165" y="3507"/>
                  </a:lnTo>
                  <a:lnTo>
                    <a:pt x="2155" y="3515"/>
                  </a:lnTo>
                  <a:lnTo>
                    <a:pt x="2144" y="3524"/>
                  </a:lnTo>
                  <a:lnTo>
                    <a:pt x="2132" y="3536"/>
                  </a:lnTo>
                  <a:lnTo>
                    <a:pt x="2121" y="3547"/>
                  </a:lnTo>
                  <a:lnTo>
                    <a:pt x="2048" y="3597"/>
                  </a:lnTo>
                  <a:lnTo>
                    <a:pt x="1977" y="3649"/>
                  </a:lnTo>
                  <a:lnTo>
                    <a:pt x="1908" y="3699"/>
                  </a:lnTo>
                  <a:lnTo>
                    <a:pt x="1841" y="3747"/>
                  </a:lnTo>
                  <a:lnTo>
                    <a:pt x="1773" y="3793"/>
                  </a:lnTo>
                  <a:lnTo>
                    <a:pt x="1708" y="3839"/>
                  </a:lnTo>
                  <a:lnTo>
                    <a:pt x="1645" y="3885"/>
                  </a:lnTo>
                  <a:lnTo>
                    <a:pt x="1583" y="3929"/>
                  </a:lnTo>
                  <a:lnTo>
                    <a:pt x="1524" y="3972"/>
                  </a:lnTo>
                  <a:lnTo>
                    <a:pt x="1464" y="4014"/>
                  </a:lnTo>
                  <a:lnTo>
                    <a:pt x="1409" y="4054"/>
                  </a:lnTo>
                  <a:lnTo>
                    <a:pt x="1353" y="4093"/>
                  </a:lnTo>
                  <a:lnTo>
                    <a:pt x="1299" y="4131"/>
                  </a:lnTo>
                  <a:lnTo>
                    <a:pt x="1246" y="4169"/>
                  </a:lnTo>
                  <a:lnTo>
                    <a:pt x="1196" y="4206"/>
                  </a:lnTo>
                  <a:lnTo>
                    <a:pt x="1146" y="4240"/>
                  </a:lnTo>
                  <a:lnTo>
                    <a:pt x="1100" y="4275"/>
                  </a:lnTo>
                  <a:lnTo>
                    <a:pt x="1054" y="4308"/>
                  </a:lnTo>
                  <a:lnTo>
                    <a:pt x="1009" y="4340"/>
                  </a:lnTo>
                  <a:lnTo>
                    <a:pt x="965" y="4371"/>
                  </a:lnTo>
                  <a:lnTo>
                    <a:pt x="925" y="4400"/>
                  </a:lnTo>
                  <a:lnTo>
                    <a:pt x="887" y="4428"/>
                  </a:lnTo>
                  <a:lnTo>
                    <a:pt x="848" y="4457"/>
                  </a:lnTo>
                  <a:lnTo>
                    <a:pt x="812" y="4484"/>
                  </a:lnTo>
                  <a:lnTo>
                    <a:pt x="777" y="4509"/>
                  </a:lnTo>
                  <a:lnTo>
                    <a:pt x="745" y="4534"/>
                  </a:lnTo>
                  <a:lnTo>
                    <a:pt x="714" y="4557"/>
                  </a:lnTo>
                  <a:lnTo>
                    <a:pt x="683" y="4580"/>
                  </a:lnTo>
                  <a:lnTo>
                    <a:pt x="656" y="4601"/>
                  </a:lnTo>
                  <a:lnTo>
                    <a:pt x="629" y="4622"/>
                  </a:lnTo>
                  <a:lnTo>
                    <a:pt x="604" y="4642"/>
                  </a:lnTo>
                  <a:lnTo>
                    <a:pt x="581" y="4661"/>
                  </a:lnTo>
                  <a:lnTo>
                    <a:pt x="562" y="4678"/>
                  </a:lnTo>
                  <a:lnTo>
                    <a:pt x="543" y="4693"/>
                  </a:lnTo>
                  <a:lnTo>
                    <a:pt x="526" y="4707"/>
                  </a:lnTo>
                  <a:lnTo>
                    <a:pt x="506" y="4720"/>
                  </a:lnTo>
                  <a:lnTo>
                    <a:pt x="491" y="4734"/>
                  </a:lnTo>
                  <a:lnTo>
                    <a:pt x="474" y="4745"/>
                  </a:lnTo>
                  <a:lnTo>
                    <a:pt x="458" y="4755"/>
                  </a:lnTo>
                  <a:lnTo>
                    <a:pt x="445" y="4764"/>
                  </a:lnTo>
                  <a:lnTo>
                    <a:pt x="432" y="4772"/>
                  </a:lnTo>
                  <a:lnTo>
                    <a:pt x="418" y="4780"/>
                  </a:lnTo>
                  <a:lnTo>
                    <a:pt x="407" y="4786"/>
                  </a:lnTo>
                  <a:lnTo>
                    <a:pt x="395" y="4789"/>
                  </a:lnTo>
                  <a:lnTo>
                    <a:pt x="386" y="4793"/>
                  </a:lnTo>
                  <a:lnTo>
                    <a:pt x="376" y="4795"/>
                  </a:lnTo>
                  <a:lnTo>
                    <a:pt x="366" y="4797"/>
                  </a:lnTo>
                  <a:lnTo>
                    <a:pt x="359" y="4799"/>
                  </a:lnTo>
                  <a:lnTo>
                    <a:pt x="343" y="4797"/>
                  </a:lnTo>
                  <a:lnTo>
                    <a:pt x="328" y="4797"/>
                  </a:lnTo>
                  <a:lnTo>
                    <a:pt x="313" y="4793"/>
                  </a:lnTo>
                  <a:lnTo>
                    <a:pt x="299" y="4791"/>
                  </a:lnTo>
                  <a:lnTo>
                    <a:pt x="284" y="4787"/>
                  </a:lnTo>
                  <a:lnTo>
                    <a:pt x="270" y="4782"/>
                  </a:lnTo>
                  <a:lnTo>
                    <a:pt x="255" y="4776"/>
                  </a:lnTo>
                  <a:lnTo>
                    <a:pt x="242" y="4768"/>
                  </a:lnTo>
                  <a:lnTo>
                    <a:pt x="228" y="4761"/>
                  </a:lnTo>
                  <a:lnTo>
                    <a:pt x="215" y="4753"/>
                  </a:lnTo>
                  <a:lnTo>
                    <a:pt x="201" y="4743"/>
                  </a:lnTo>
                  <a:lnTo>
                    <a:pt x="190" y="4732"/>
                  </a:lnTo>
                  <a:lnTo>
                    <a:pt x="176" y="4720"/>
                  </a:lnTo>
                  <a:lnTo>
                    <a:pt x="165" y="4709"/>
                  </a:lnTo>
                  <a:lnTo>
                    <a:pt x="153" y="4695"/>
                  </a:lnTo>
                  <a:lnTo>
                    <a:pt x="142" y="4680"/>
                  </a:lnTo>
                  <a:lnTo>
                    <a:pt x="124" y="4653"/>
                  </a:lnTo>
                  <a:lnTo>
                    <a:pt x="109" y="4624"/>
                  </a:lnTo>
                  <a:lnTo>
                    <a:pt x="94" y="4597"/>
                  </a:lnTo>
                  <a:lnTo>
                    <a:pt x="80" y="4571"/>
                  </a:lnTo>
                  <a:lnTo>
                    <a:pt x="67" y="4546"/>
                  </a:lnTo>
                  <a:lnTo>
                    <a:pt x="55" y="4519"/>
                  </a:lnTo>
                  <a:lnTo>
                    <a:pt x="44" y="4494"/>
                  </a:lnTo>
                  <a:lnTo>
                    <a:pt x="34" y="4471"/>
                  </a:lnTo>
                  <a:lnTo>
                    <a:pt x="27" y="4446"/>
                  </a:lnTo>
                  <a:lnTo>
                    <a:pt x="19" y="4423"/>
                  </a:lnTo>
                  <a:lnTo>
                    <a:pt x="13" y="4402"/>
                  </a:lnTo>
                  <a:lnTo>
                    <a:pt x="7" y="4380"/>
                  </a:lnTo>
                  <a:lnTo>
                    <a:pt x="4" y="4359"/>
                  </a:lnTo>
                  <a:lnTo>
                    <a:pt x="2" y="4338"/>
                  </a:lnTo>
                  <a:lnTo>
                    <a:pt x="0" y="4319"/>
                  </a:lnTo>
                  <a:lnTo>
                    <a:pt x="0" y="4300"/>
                  </a:lnTo>
                  <a:lnTo>
                    <a:pt x="0" y="4294"/>
                  </a:lnTo>
                  <a:lnTo>
                    <a:pt x="2" y="4286"/>
                  </a:lnTo>
                  <a:lnTo>
                    <a:pt x="4" y="4279"/>
                  </a:lnTo>
                  <a:lnTo>
                    <a:pt x="7" y="4271"/>
                  </a:lnTo>
                  <a:lnTo>
                    <a:pt x="13" y="4261"/>
                  </a:lnTo>
                  <a:lnTo>
                    <a:pt x="19" y="4252"/>
                  </a:lnTo>
                  <a:lnTo>
                    <a:pt x="27" y="4242"/>
                  </a:lnTo>
                  <a:lnTo>
                    <a:pt x="36" y="4231"/>
                  </a:lnTo>
                  <a:lnTo>
                    <a:pt x="46" y="4219"/>
                  </a:lnTo>
                  <a:lnTo>
                    <a:pt x="57" y="4206"/>
                  </a:lnTo>
                  <a:lnTo>
                    <a:pt x="69" y="4194"/>
                  </a:lnTo>
                  <a:lnTo>
                    <a:pt x="82" y="4179"/>
                  </a:lnTo>
                  <a:lnTo>
                    <a:pt x="98" y="4165"/>
                  </a:lnTo>
                  <a:lnTo>
                    <a:pt x="113" y="4150"/>
                  </a:lnTo>
                  <a:lnTo>
                    <a:pt x="130" y="4133"/>
                  </a:lnTo>
                  <a:lnTo>
                    <a:pt x="147" y="4118"/>
                  </a:lnTo>
                  <a:lnTo>
                    <a:pt x="159" y="4104"/>
                  </a:lnTo>
                  <a:lnTo>
                    <a:pt x="169" y="4093"/>
                  </a:lnTo>
                  <a:lnTo>
                    <a:pt x="178" y="4079"/>
                  </a:lnTo>
                  <a:lnTo>
                    <a:pt x="188" y="4066"/>
                  </a:lnTo>
                  <a:lnTo>
                    <a:pt x="197" y="4052"/>
                  </a:lnTo>
                  <a:lnTo>
                    <a:pt x="207" y="4037"/>
                  </a:lnTo>
                  <a:lnTo>
                    <a:pt x="217" y="4022"/>
                  </a:lnTo>
                  <a:lnTo>
                    <a:pt x="224" y="4006"/>
                  </a:lnTo>
                  <a:lnTo>
                    <a:pt x="234" y="3991"/>
                  </a:lnTo>
                  <a:lnTo>
                    <a:pt x="242" y="3974"/>
                  </a:lnTo>
                  <a:lnTo>
                    <a:pt x="249" y="3956"/>
                  </a:lnTo>
                  <a:lnTo>
                    <a:pt x="257" y="3939"/>
                  </a:lnTo>
                  <a:lnTo>
                    <a:pt x="265" y="3922"/>
                  </a:lnTo>
                  <a:lnTo>
                    <a:pt x="272" y="3903"/>
                  </a:lnTo>
                  <a:lnTo>
                    <a:pt x="278" y="3883"/>
                  </a:lnTo>
                  <a:lnTo>
                    <a:pt x="286" y="3864"/>
                  </a:lnTo>
                  <a:lnTo>
                    <a:pt x="291" y="3843"/>
                  </a:lnTo>
                  <a:lnTo>
                    <a:pt x="297" y="3822"/>
                  </a:lnTo>
                  <a:lnTo>
                    <a:pt x="303" y="3801"/>
                  </a:lnTo>
                  <a:lnTo>
                    <a:pt x="309" y="3780"/>
                  </a:lnTo>
                  <a:lnTo>
                    <a:pt x="313" y="3757"/>
                  </a:lnTo>
                  <a:lnTo>
                    <a:pt x="318" y="3734"/>
                  </a:lnTo>
                  <a:lnTo>
                    <a:pt x="322" y="3711"/>
                  </a:lnTo>
                  <a:lnTo>
                    <a:pt x="328" y="3688"/>
                  </a:lnTo>
                  <a:lnTo>
                    <a:pt x="332" y="3663"/>
                  </a:lnTo>
                  <a:lnTo>
                    <a:pt x="336" y="3638"/>
                  </a:lnTo>
                  <a:lnTo>
                    <a:pt x="338" y="3611"/>
                  </a:lnTo>
                  <a:lnTo>
                    <a:pt x="341" y="3586"/>
                  </a:lnTo>
                  <a:lnTo>
                    <a:pt x="345" y="3559"/>
                  </a:lnTo>
                  <a:lnTo>
                    <a:pt x="347" y="3530"/>
                  </a:lnTo>
                  <a:lnTo>
                    <a:pt x="349" y="3503"/>
                  </a:lnTo>
                  <a:lnTo>
                    <a:pt x="351" y="3474"/>
                  </a:lnTo>
                  <a:lnTo>
                    <a:pt x="362" y="3378"/>
                  </a:lnTo>
                  <a:lnTo>
                    <a:pt x="374" y="3282"/>
                  </a:lnTo>
                  <a:lnTo>
                    <a:pt x="384" y="3190"/>
                  </a:lnTo>
                  <a:lnTo>
                    <a:pt x="395" y="3100"/>
                  </a:lnTo>
                  <a:lnTo>
                    <a:pt x="407" y="3010"/>
                  </a:lnTo>
                  <a:lnTo>
                    <a:pt x="416" y="2922"/>
                  </a:lnTo>
                  <a:lnTo>
                    <a:pt x="426" y="2837"/>
                  </a:lnTo>
                  <a:lnTo>
                    <a:pt x="435" y="2753"/>
                  </a:lnTo>
                  <a:lnTo>
                    <a:pt x="445" y="2670"/>
                  </a:lnTo>
                  <a:lnTo>
                    <a:pt x="455" y="2589"/>
                  </a:lnTo>
                  <a:lnTo>
                    <a:pt x="462" y="2511"/>
                  </a:lnTo>
                  <a:lnTo>
                    <a:pt x="472" y="2434"/>
                  </a:lnTo>
                  <a:lnTo>
                    <a:pt x="480" y="2359"/>
                  </a:lnTo>
                  <a:lnTo>
                    <a:pt x="487" y="2284"/>
                  </a:lnTo>
                  <a:lnTo>
                    <a:pt x="495" y="2213"/>
                  </a:lnTo>
                  <a:lnTo>
                    <a:pt x="501" y="2144"/>
                  </a:lnTo>
                  <a:lnTo>
                    <a:pt x="501" y="2117"/>
                  </a:lnTo>
                  <a:lnTo>
                    <a:pt x="501" y="2090"/>
                  </a:lnTo>
                  <a:lnTo>
                    <a:pt x="501" y="2062"/>
                  </a:lnTo>
                  <a:lnTo>
                    <a:pt x="501" y="2033"/>
                  </a:lnTo>
                  <a:lnTo>
                    <a:pt x="499" y="2004"/>
                  </a:lnTo>
                  <a:lnTo>
                    <a:pt x="499" y="1973"/>
                  </a:lnTo>
                  <a:lnTo>
                    <a:pt x="499" y="1943"/>
                  </a:lnTo>
                  <a:lnTo>
                    <a:pt x="499" y="1912"/>
                  </a:lnTo>
                  <a:lnTo>
                    <a:pt x="497" y="1879"/>
                  </a:lnTo>
                  <a:lnTo>
                    <a:pt x="497" y="1847"/>
                  </a:lnTo>
                  <a:lnTo>
                    <a:pt x="497" y="1814"/>
                  </a:lnTo>
                  <a:lnTo>
                    <a:pt x="495" y="1779"/>
                  </a:lnTo>
                  <a:lnTo>
                    <a:pt x="495" y="1745"/>
                  </a:lnTo>
                  <a:lnTo>
                    <a:pt x="493" y="1710"/>
                  </a:lnTo>
                  <a:lnTo>
                    <a:pt x="493" y="1674"/>
                  </a:lnTo>
                  <a:lnTo>
                    <a:pt x="491" y="1637"/>
                  </a:lnTo>
                  <a:lnTo>
                    <a:pt x="489" y="1601"/>
                  </a:lnTo>
                  <a:lnTo>
                    <a:pt x="489" y="1562"/>
                  </a:lnTo>
                  <a:lnTo>
                    <a:pt x="487" y="1524"/>
                  </a:lnTo>
                  <a:lnTo>
                    <a:pt x="485" y="1486"/>
                  </a:lnTo>
                  <a:lnTo>
                    <a:pt x="485" y="1447"/>
                  </a:lnTo>
                  <a:lnTo>
                    <a:pt x="483" y="1407"/>
                  </a:lnTo>
                  <a:lnTo>
                    <a:pt x="482" y="1365"/>
                  </a:lnTo>
                  <a:lnTo>
                    <a:pt x="480" y="1324"/>
                  </a:lnTo>
                  <a:lnTo>
                    <a:pt x="480" y="1282"/>
                  </a:lnTo>
                  <a:lnTo>
                    <a:pt x="478" y="1240"/>
                  </a:lnTo>
                  <a:lnTo>
                    <a:pt x="476" y="1196"/>
                  </a:lnTo>
                  <a:lnTo>
                    <a:pt x="474" y="1152"/>
                  </a:lnTo>
                  <a:lnTo>
                    <a:pt x="472" y="1108"/>
                  </a:lnTo>
                  <a:lnTo>
                    <a:pt x="470" y="1063"/>
                  </a:lnTo>
                  <a:lnTo>
                    <a:pt x="468" y="1017"/>
                  </a:lnTo>
                  <a:lnTo>
                    <a:pt x="466" y="971"/>
                  </a:lnTo>
                  <a:lnTo>
                    <a:pt x="466" y="939"/>
                  </a:lnTo>
                  <a:lnTo>
                    <a:pt x="464" y="906"/>
                  </a:lnTo>
                  <a:lnTo>
                    <a:pt x="462" y="875"/>
                  </a:lnTo>
                  <a:lnTo>
                    <a:pt x="460" y="846"/>
                  </a:lnTo>
                  <a:lnTo>
                    <a:pt x="458" y="816"/>
                  </a:lnTo>
                  <a:lnTo>
                    <a:pt x="457" y="789"/>
                  </a:lnTo>
                  <a:lnTo>
                    <a:pt x="455" y="760"/>
                  </a:lnTo>
                  <a:lnTo>
                    <a:pt x="453" y="733"/>
                  </a:lnTo>
                  <a:lnTo>
                    <a:pt x="451" y="706"/>
                  </a:lnTo>
                  <a:lnTo>
                    <a:pt x="447" y="681"/>
                  </a:lnTo>
                  <a:lnTo>
                    <a:pt x="445" y="656"/>
                  </a:lnTo>
                  <a:lnTo>
                    <a:pt x="443" y="633"/>
                  </a:lnTo>
                  <a:lnTo>
                    <a:pt x="439" y="610"/>
                  </a:lnTo>
                  <a:lnTo>
                    <a:pt x="435" y="587"/>
                  </a:lnTo>
                  <a:lnTo>
                    <a:pt x="434" y="566"/>
                  </a:lnTo>
                  <a:lnTo>
                    <a:pt x="430" y="545"/>
                  </a:lnTo>
                  <a:lnTo>
                    <a:pt x="426" y="524"/>
                  </a:lnTo>
                  <a:lnTo>
                    <a:pt x="422" y="505"/>
                  </a:lnTo>
                  <a:lnTo>
                    <a:pt x="420" y="486"/>
                  </a:lnTo>
                  <a:lnTo>
                    <a:pt x="416" y="468"/>
                  </a:lnTo>
                  <a:lnTo>
                    <a:pt x="410" y="451"/>
                  </a:lnTo>
                  <a:lnTo>
                    <a:pt x="407" y="436"/>
                  </a:lnTo>
                  <a:lnTo>
                    <a:pt x="403" y="418"/>
                  </a:lnTo>
                  <a:lnTo>
                    <a:pt x="399" y="405"/>
                  </a:lnTo>
                  <a:lnTo>
                    <a:pt x="393" y="392"/>
                  </a:lnTo>
                  <a:lnTo>
                    <a:pt x="389" y="378"/>
                  </a:lnTo>
                  <a:lnTo>
                    <a:pt x="384" y="365"/>
                  </a:lnTo>
                  <a:lnTo>
                    <a:pt x="380" y="353"/>
                  </a:lnTo>
                  <a:lnTo>
                    <a:pt x="374" y="342"/>
                  </a:lnTo>
                  <a:lnTo>
                    <a:pt x="368" y="332"/>
                  </a:lnTo>
                  <a:lnTo>
                    <a:pt x="364" y="322"/>
                  </a:lnTo>
                  <a:lnTo>
                    <a:pt x="359" y="315"/>
                  </a:lnTo>
                  <a:lnTo>
                    <a:pt x="345" y="290"/>
                  </a:lnTo>
                  <a:lnTo>
                    <a:pt x="334" y="269"/>
                  </a:lnTo>
                  <a:lnTo>
                    <a:pt x="324" y="246"/>
                  </a:lnTo>
                  <a:lnTo>
                    <a:pt x="313" y="224"/>
                  </a:lnTo>
                  <a:lnTo>
                    <a:pt x="305" y="205"/>
                  </a:lnTo>
                  <a:lnTo>
                    <a:pt x="295" y="186"/>
                  </a:lnTo>
                  <a:lnTo>
                    <a:pt x="290" y="169"/>
                  </a:lnTo>
                  <a:lnTo>
                    <a:pt x="284" y="152"/>
                  </a:lnTo>
                  <a:lnTo>
                    <a:pt x="284" y="134"/>
                  </a:lnTo>
                  <a:lnTo>
                    <a:pt x="286" y="119"/>
                  </a:lnTo>
                  <a:lnTo>
                    <a:pt x="286" y="104"/>
                  </a:lnTo>
                  <a:lnTo>
                    <a:pt x="290" y="92"/>
                  </a:lnTo>
                  <a:lnTo>
                    <a:pt x="291" y="79"/>
                  </a:lnTo>
                  <a:lnTo>
                    <a:pt x="295" y="67"/>
                  </a:lnTo>
                  <a:lnTo>
                    <a:pt x="299" y="56"/>
                  </a:lnTo>
                  <a:lnTo>
                    <a:pt x="305" y="46"/>
                  </a:lnTo>
                  <a:lnTo>
                    <a:pt x="316" y="34"/>
                  </a:lnTo>
                  <a:lnTo>
                    <a:pt x="330" y="25"/>
                  </a:lnTo>
                  <a:lnTo>
                    <a:pt x="341" y="17"/>
                  </a:lnTo>
                  <a:lnTo>
                    <a:pt x="355" y="11"/>
                  </a:lnTo>
                  <a:lnTo>
                    <a:pt x="368" y="6"/>
                  </a:lnTo>
                  <a:lnTo>
                    <a:pt x="380" y="2"/>
                  </a:lnTo>
                  <a:lnTo>
                    <a:pt x="393" y="0"/>
                  </a:lnTo>
                  <a:lnTo>
                    <a:pt x="40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941161" y="2521063"/>
              <a:ext cx="975746" cy="187268"/>
            </a:xfrm>
            <a:custGeom>
              <a:avLst/>
              <a:gdLst>
                <a:gd name="T0" fmla="*/ 1840344908 w 3442"/>
                <a:gd name="T1" fmla="*/ 0 h 736"/>
                <a:gd name="T2" fmla="*/ 1861136394 w 3442"/>
                <a:gd name="T3" fmla="*/ 3760071 h 736"/>
                <a:gd name="T4" fmla="*/ 1892638741 w 3442"/>
                <a:gd name="T5" fmla="*/ 12532511 h 736"/>
                <a:gd name="T6" fmla="*/ 1934850361 w 3442"/>
                <a:gd name="T7" fmla="*/ 24438080 h 736"/>
                <a:gd name="T8" fmla="*/ 1987144194 w 3442"/>
                <a:gd name="T9" fmla="*/ 41356814 h 736"/>
                <a:gd name="T10" fmla="*/ 2048258175 w 3442"/>
                <a:gd name="T11" fmla="*/ 61408681 h 736"/>
                <a:gd name="T12" fmla="*/ 2089839558 w 3442"/>
                <a:gd name="T13" fmla="*/ 84593663 h 736"/>
                <a:gd name="T14" fmla="*/ 2122602380 w 3442"/>
                <a:gd name="T15" fmla="*/ 104645542 h 736"/>
                <a:gd name="T16" fmla="*/ 2145282990 w 3442"/>
                <a:gd name="T17" fmla="*/ 124071246 h 736"/>
                <a:gd name="T18" fmla="*/ 2147483647 w 3442"/>
                <a:gd name="T19" fmla="*/ 140989974 h 736"/>
                <a:gd name="T20" fmla="*/ 2147483647 w 3442"/>
                <a:gd name="T21" fmla="*/ 155401725 h 736"/>
                <a:gd name="T22" fmla="*/ 2147483647 w 3442"/>
                <a:gd name="T23" fmla="*/ 171067360 h 736"/>
                <a:gd name="T24" fmla="*/ 2147483647 w 3442"/>
                <a:gd name="T25" fmla="*/ 184226810 h 736"/>
                <a:gd name="T26" fmla="*/ 2147483647 w 3442"/>
                <a:gd name="T27" fmla="*/ 194879284 h 736"/>
                <a:gd name="T28" fmla="*/ 2130792292 w 3442"/>
                <a:gd name="T29" fmla="*/ 204904815 h 736"/>
                <a:gd name="T30" fmla="*/ 2106851207 w 3442"/>
                <a:gd name="T31" fmla="*/ 213051153 h 736"/>
                <a:gd name="T32" fmla="*/ 2020535665 w 3442"/>
                <a:gd name="T33" fmla="*/ 223076685 h 736"/>
                <a:gd name="T34" fmla="*/ 1807582087 w 3442"/>
                <a:gd name="T35" fmla="*/ 240622355 h 736"/>
                <a:gd name="T36" fmla="*/ 1571948295 w 3442"/>
                <a:gd name="T37" fmla="*/ 267567405 h 736"/>
                <a:gd name="T38" fmla="*/ 1313002465 w 3442"/>
                <a:gd name="T39" fmla="*/ 302031011 h 736"/>
                <a:gd name="T40" fmla="*/ 1032634912 w 3442"/>
                <a:gd name="T41" fmla="*/ 344014755 h 736"/>
                <a:gd name="T42" fmla="*/ 728955519 w 3442"/>
                <a:gd name="T43" fmla="*/ 394770937 h 736"/>
                <a:gd name="T44" fmla="*/ 655240757 w 3442"/>
                <a:gd name="T45" fmla="*/ 406676504 h 736"/>
                <a:gd name="T46" fmla="*/ 587826783 w 3442"/>
                <a:gd name="T47" fmla="*/ 417956018 h 736"/>
                <a:gd name="T48" fmla="*/ 526082564 w 3442"/>
                <a:gd name="T49" fmla="*/ 427355399 h 736"/>
                <a:gd name="T50" fmla="*/ 472529845 w 3442"/>
                <a:gd name="T51" fmla="*/ 435501688 h 736"/>
                <a:gd name="T52" fmla="*/ 425276324 w 3442"/>
                <a:gd name="T53" fmla="*/ 443021034 h 736"/>
                <a:gd name="T54" fmla="*/ 385583967 w 3442"/>
                <a:gd name="T55" fmla="*/ 448660346 h 736"/>
                <a:gd name="T56" fmla="*/ 351562258 w 3442"/>
                <a:gd name="T57" fmla="*/ 453673508 h 736"/>
                <a:gd name="T58" fmla="*/ 325100223 w 3442"/>
                <a:gd name="T59" fmla="*/ 456179693 h 736"/>
                <a:gd name="T60" fmla="*/ 304308737 w 3442"/>
                <a:gd name="T61" fmla="*/ 458686669 h 736"/>
                <a:gd name="T62" fmla="*/ 291078514 w 3442"/>
                <a:gd name="T63" fmla="*/ 459939762 h 736"/>
                <a:gd name="T64" fmla="*/ 267136635 w 3442"/>
                <a:gd name="T65" fmla="*/ 459939762 h 736"/>
                <a:gd name="T66" fmla="*/ 213583121 w 3442"/>
                <a:gd name="T67" fmla="*/ 457432785 h 736"/>
                <a:gd name="T68" fmla="*/ 155619484 w 3442"/>
                <a:gd name="T69" fmla="*/ 448660346 h 736"/>
                <a:gd name="T70" fmla="*/ 103956658 w 3442"/>
                <a:gd name="T71" fmla="*/ 435501688 h 736"/>
                <a:gd name="T72" fmla="*/ 63634162 w 3442"/>
                <a:gd name="T73" fmla="*/ 423595330 h 736"/>
                <a:gd name="T74" fmla="*/ 33392278 w 3442"/>
                <a:gd name="T75" fmla="*/ 409183480 h 736"/>
                <a:gd name="T76" fmla="*/ 13231024 w 3442"/>
                <a:gd name="T77" fmla="*/ 394770937 h 736"/>
                <a:gd name="T78" fmla="*/ 630238 w 3442"/>
                <a:gd name="T79" fmla="*/ 377852210 h 736"/>
                <a:gd name="T80" fmla="*/ 0 w 3442"/>
                <a:gd name="T81" fmla="*/ 363439667 h 736"/>
                <a:gd name="T82" fmla="*/ 3150394 w 3442"/>
                <a:gd name="T83" fmla="*/ 355294170 h 736"/>
                <a:gd name="T84" fmla="*/ 11970546 w 3442"/>
                <a:gd name="T85" fmla="*/ 349027916 h 736"/>
                <a:gd name="T86" fmla="*/ 25201566 w 3442"/>
                <a:gd name="T87" fmla="*/ 344014755 h 736"/>
                <a:gd name="T88" fmla="*/ 43472902 w 3442"/>
                <a:gd name="T89" fmla="*/ 339628535 h 736"/>
                <a:gd name="T90" fmla="*/ 67413999 w 3442"/>
                <a:gd name="T91" fmla="*/ 337121559 h 736"/>
                <a:gd name="T92" fmla="*/ 285407964 w 3442"/>
                <a:gd name="T93" fmla="*/ 307044172 h 736"/>
                <a:gd name="T94" fmla="*/ 530493433 w 3442"/>
                <a:gd name="T95" fmla="*/ 267567405 h 736"/>
                <a:gd name="T96" fmla="*/ 802670280 w 3442"/>
                <a:gd name="T97" fmla="*/ 218064315 h 736"/>
                <a:gd name="T98" fmla="*/ 1102569042 w 3442"/>
                <a:gd name="T99" fmla="*/ 156654817 h 736"/>
                <a:gd name="T100" fmla="*/ 1429559084 w 3442"/>
                <a:gd name="T101" fmla="*/ 84593663 h 736"/>
                <a:gd name="T102" fmla="*/ 1575728132 w 3442"/>
                <a:gd name="T103" fmla="*/ 50756195 h 736"/>
                <a:gd name="T104" fmla="*/ 1617941340 w 3442"/>
                <a:gd name="T105" fmla="*/ 41356814 h 736"/>
                <a:gd name="T106" fmla="*/ 1657003361 w 3442"/>
                <a:gd name="T107" fmla="*/ 32584375 h 736"/>
                <a:gd name="T108" fmla="*/ 1691654911 w 3442"/>
                <a:gd name="T109" fmla="*/ 25691173 h 736"/>
                <a:gd name="T110" fmla="*/ 1724417733 w 3442"/>
                <a:gd name="T111" fmla="*/ 18171826 h 736"/>
                <a:gd name="T112" fmla="*/ 1752138655 w 3442"/>
                <a:gd name="T113" fmla="*/ 13785607 h 736"/>
                <a:gd name="T114" fmla="*/ 1776711565 w 3442"/>
                <a:gd name="T115" fmla="*/ 8772442 h 736"/>
                <a:gd name="T116" fmla="*/ 1796872813 w 3442"/>
                <a:gd name="T117" fmla="*/ 5013163 h 736"/>
                <a:gd name="T118" fmla="*/ 1813882874 w 3442"/>
                <a:gd name="T119" fmla="*/ 2506186 h 736"/>
                <a:gd name="T120" fmla="*/ 1825854210 w 3442"/>
                <a:gd name="T121" fmla="*/ 0 h 736"/>
                <a:gd name="T122" fmla="*/ 1835934834 w 3442"/>
                <a:gd name="T123" fmla="*/ 0 h 7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42"/>
                <a:gd name="T187" fmla="*/ 0 h 736"/>
                <a:gd name="T188" fmla="*/ 3442 w 3442"/>
                <a:gd name="T189" fmla="*/ 736 h 7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42" h="736">
                  <a:moveTo>
                    <a:pt x="2914" y="0"/>
                  </a:moveTo>
                  <a:lnTo>
                    <a:pt x="2917" y="0"/>
                  </a:lnTo>
                  <a:lnTo>
                    <a:pt x="2921" y="0"/>
                  </a:lnTo>
                  <a:lnTo>
                    <a:pt x="2929" y="2"/>
                  </a:lnTo>
                  <a:lnTo>
                    <a:pt x="2940" y="4"/>
                  </a:lnTo>
                  <a:lnTo>
                    <a:pt x="2954" y="6"/>
                  </a:lnTo>
                  <a:lnTo>
                    <a:pt x="2969" y="10"/>
                  </a:lnTo>
                  <a:lnTo>
                    <a:pt x="2985" y="14"/>
                  </a:lnTo>
                  <a:lnTo>
                    <a:pt x="3004" y="20"/>
                  </a:lnTo>
                  <a:lnTo>
                    <a:pt x="3025" y="25"/>
                  </a:lnTo>
                  <a:lnTo>
                    <a:pt x="3046" y="31"/>
                  </a:lnTo>
                  <a:lnTo>
                    <a:pt x="3071" y="39"/>
                  </a:lnTo>
                  <a:lnTo>
                    <a:pt x="3096" y="47"/>
                  </a:lnTo>
                  <a:lnTo>
                    <a:pt x="3123" y="56"/>
                  </a:lnTo>
                  <a:lnTo>
                    <a:pt x="3154" y="66"/>
                  </a:lnTo>
                  <a:lnTo>
                    <a:pt x="3184" y="75"/>
                  </a:lnTo>
                  <a:lnTo>
                    <a:pt x="3217" y="87"/>
                  </a:lnTo>
                  <a:lnTo>
                    <a:pt x="3251" y="98"/>
                  </a:lnTo>
                  <a:lnTo>
                    <a:pt x="3275" y="112"/>
                  </a:lnTo>
                  <a:lnTo>
                    <a:pt x="3298" y="123"/>
                  </a:lnTo>
                  <a:lnTo>
                    <a:pt x="3317" y="135"/>
                  </a:lnTo>
                  <a:lnTo>
                    <a:pt x="3336" y="146"/>
                  </a:lnTo>
                  <a:lnTo>
                    <a:pt x="3353" y="158"/>
                  </a:lnTo>
                  <a:lnTo>
                    <a:pt x="3369" y="167"/>
                  </a:lnTo>
                  <a:lnTo>
                    <a:pt x="3382" y="177"/>
                  </a:lnTo>
                  <a:lnTo>
                    <a:pt x="3395" y="189"/>
                  </a:lnTo>
                  <a:lnTo>
                    <a:pt x="3405" y="198"/>
                  </a:lnTo>
                  <a:lnTo>
                    <a:pt x="3415" y="206"/>
                  </a:lnTo>
                  <a:lnTo>
                    <a:pt x="3424" y="215"/>
                  </a:lnTo>
                  <a:lnTo>
                    <a:pt x="3430" y="225"/>
                  </a:lnTo>
                  <a:lnTo>
                    <a:pt x="3436" y="233"/>
                  </a:lnTo>
                  <a:lnTo>
                    <a:pt x="3440" y="240"/>
                  </a:lnTo>
                  <a:lnTo>
                    <a:pt x="3442" y="248"/>
                  </a:lnTo>
                  <a:lnTo>
                    <a:pt x="3442" y="256"/>
                  </a:lnTo>
                  <a:lnTo>
                    <a:pt x="3442" y="265"/>
                  </a:lnTo>
                  <a:lnTo>
                    <a:pt x="3440" y="273"/>
                  </a:lnTo>
                  <a:lnTo>
                    <a:pt x="3438" y="281"/>
                  </a:lnTo>
                  <a:lnTo>
                    <a:pt x="3434" y="286"/>
                  </a:lnTo>
                  <a:lnTo>
                    <a:pt x="3430" y="294"/>
                  </a:lnTo>
                  <a:lnTo>
                    <a:pt x="3424" y="300"/>
                  </a:lnTo>
                  <a:lnTo>
                    <a:pt x="3418" y="306"/>
                  </a:lnTo>
                  <a:lnTo>
                    <a:pt x="3411" y="311"/>
                  </a:lnTo>
                  <a:lnTo>
                    <a:pt x="3401" y="317"/>
                  </a:lnTo>
                  <a:lnTo>
                    <a:pt x="3392" y="323"/>
                  </a:lnTo>
                  <a:lnTo>
                    <a:pt x="3382" y="327"/>
                  </a:lnTo>
                  <a:lnTo>
                    <a:pt x="3370" y="333"/>
                  </a:lnTo>
                  <a:lnTo>
                    <a:pt x="3357" y="336"/>
                  </a:lnTo>
                  <a:lnTo>
                    <a:pt x="3344" y="340"/>
                  </a:lnTo>
                  <a:lnTo>
                    <a:pt x="3328" y="344"/>
                  </a:lnTo>
                  <a:lnTo>
                    <a:pt x="3313" y="348"/>
                  </a:lnTo>
                  <a:lnTo>
                    <a:pt x="3207" y="356"/>
                  </a:lnTo>
                  <a:lnTo>
                    <a:pt x="3100" y="363"/>
                  </a:lnTo>
                  <a:lnTo>
                    <a:pt x="2987" y="373"/>
                  </a:lnTo>
                  <a:lnTo>
                    <a:pt x="2869" y="384"/>
                  </a:lnTo>
                  <a:lnTo>
                    <a:pt x="2749" y="398"/>
                  </a:lnTo>
                  <a:lnTo>
                    <a:pt x="2624" y="411"/>
                  </a:lnTo>
                  <a:lnTo>
                    <a:pt x="2495" y="427"/>
                  </a:lnTo>
                  <a:lnTo>
                    <a:pt x="2363" y="444"/>
                  </a:lnTo>
                  <a:lnTo>
                    <a:pt x="2226" y="463"/>
                  </a:lnTo>
                  <a:lnTo>
                    <a:pt x="2084" y="482"/>
                  </a:lnTo>
                  <a:lnTo>
                    <a:pt x="1940" y="503"/>
                  </a:lnTo>
                  <a:lnTo>
                    <a:pt x="1791" y="526"/>
                  </a:lnTo>
                  <a:lnTo>
                    <a:pt x="1639" y="549"/>
                  </a:lnTo>
                  <a:lnTo>
                    <a:pt x="1482" y="574"/>
                  </a:lnTo>
                  <a:lnTo>
                    <a:pt x="1322" y="601"/>
                  </a:lnTo>
                  <a:lnTo>
                    <a:pt x="1157" y="630"/>
                  </a:lnTo>
                  <a:lnTo>
                    <a:pt x="1117" y="638"/>
                  </a:lnTo>
                  <a:lnTo>
                    <a:pt x="1078" y="644"/>
                  </a:lnTo>
                  <a:lnTo>
                    <a:pt x="1040" y="649"/>
                  </a:lnTo>
                  <a:lnTo>
                    <a:pt x="1002" y="655"/>
                  </a:lnTo>
                  <a:lnTo>
                    <a:pt x="967" y="661"/>
                  </a:lnTo>
                  <a:lnTo>
                    <a:pt x="933" y="667"/>
                  </a:lnTo>
                  <a:lnTo>
                    <a:pt x="898" y="672"/>
                  </a:lnTo>
                  <a:lnTo>
                    <a:pt x="867" y="678"/>
                  </a:lnTo>
                  <a:lnTo>
                    <a:pt x="835" y="682"/>
                  </a:lnTo>
                  <a:lnTo>
                    <a:pt x="806" y="688"/>
                  </a:lnTo>
                  <a:lnTo>
                    <a:pt x="777" y="691"/>
                  </a:lnTo>
                  <a:lnTo>
                    <a:pt x="750" y="695"/>
                  </a:lnTo>
                  <a:lnTo>
                    <a:pt x="723" y="699"/>
                  </a:lnTo>
                  <a:lnTo>
                    <a:pt x="698" y="703"/>
                  </a:lnTo>
                  <a:lnTo>
                    <a:pt x="675" y="707"/>
                  </a:lnTo>
                  <a:lnTo>
                    <a:pt x="652" y="711"/>
                  </a:lnTo>
                  <a:lnTo>
                    <a:pt x="631" y="713"/>
                  </a:lnTo>
                  <a:lnTo>
                    <a:pt x="612" y="716"/>
                  </a:lnTo>
                  <a:lnTo>
                    <a:pt x="593" y="718"/>
                  </a:lnTo>
                  <a:lnTo>
                    <a:pt x="575" y="720"/>
                  </a:lnTo>
                  <a:lnTo>
                    <a:pt x="558" y="724"/>
                  </a:lnTo>
                  <a:lnTo>
                    <a:pt x="543" y="726"/>
                  </a:lnTo>
                  <a:lnTo>
                    <a:pt x="527" y="728"/>
                  </a:lnTo>
                  <a:lnTo>
                    <a:pt x="516" y="728"/>
                  </a:lnTo>
                  <a:lnTo>
                    <a:pt x="503" y="730"/>
                  </a:lnTo>
                  <a:lnTo>
                    <a:pt x="493" y="732"/>
                  </a:lnTo>
                  <a:lnTo>
                    <a:pt x="483" y="732"/>
                  </a:lnTo>
                  <a:lnTo>
                    <a:pt x="474" y="734"/>
                  </a:lnTo>
                  <a:lnTo>
                    <a:pt x="468" y="734"/>
                  </a:lnTo>
                  <a:lnTo>
                    <a:pt x="462" y="734"/>
                  </a:lnTo>
                  <a:lnTo>
                    <a:pt x="456" y="734"/>
                  </a:lnTo>
                  <a:lnTo>
                    <a:pt x="453" y="736"/>
                  </a:lnTo>
                  <a:lnTo>
                    <a:pt x="424" y="734"/>
                  </a:lnTo>
                  <a:lnTo>
                    <a:pt x="397" y="734"/>
                  </a:lnTo>
                  <a:lnTo>
                    <a:pt x="368" y="732"/>
                  </a:lnTo>
                  <a:lnTo>
                    <a:pt x="339" y="730"/>
                  </a:lnTo>
                  <a:lnTo>
                    <a:pt x="309" y="726"/>
                  </a:lnTo>
                  <a:lnTo>
                    <a:pt x="280" y="720"/>
                  </a:lnTo>
                  <a:lnTo>
                    <a:pt x="247" y="716"/>
                  </a:lnTo>
                  <a:lnTo>
                    <a:pt x="216" y="709"/>
                  </a:lnTo>
                  <a:lnTo>
                    <a:pt x="190" y="703"/>
                  </a:lnTo>
                  <a:lnTo>
                    <a:pt x="165" y="695"/>
                  </a:lnTo>
                  <a:lnTo>
                    <a:pt x="144" y="690"/>
                  </a:lnTo>
                  <a:lnTo>
                    <a:pt x="122" y="682"/>
                  </a:lnTo>
                  <a:lnTo>
                    <a:pt x="101" y="676"/>
                  </a:lnTo>
                  <a:lnTo>
                    <a:pt x="84" y="668"/>
                  </a:lnTo>
                  <a:lnTo>
                    <a:pt x="69" y="661"/>
                  </a:lnTo>
                  <a:lnTo>
                    <a:pt x="53" y="653"/>
                  </a:lnTo>
                  <a:lnTo>
                    <a:pt x="40" y="645"/>
                  </a:lnTo>
                  <a:lnTo>
                    <a:pt x="30" y="638"/>
                  </a:lnTo>
                  <a:lnTo>
                    <a:pt x="21" y="630"/>
                  </a:lnTo>
                  <a:lnTo>
                    <a:pt x="13" y="620"/>
                  </a:lnTo>
                  <a:lnTo>
                    <a:pt x="7" y="613"/>
                  </a:lnTo>
                  <a:lnTo>
                    <a:pt x="1" y="603"/>
                  </a:lnTo>
                  <a:lnTo>
                    <a:pt x="0" y="594"/>
                  </a:lnTo>
                  <a:lnTo>
                    <a:pt x="0" y="584"/>
                  </a:lnTo>
                  <a:lnTo>
                    <a:pt x="0" y="580"/>
                  </a:lnTo>
                  <a:lnTo>
                    <a:pt x="0" y="574"/>
                  </a:lnTo>
                  <a:lnTo>
                    <a:pt x="1" y="571"/>
                  </a:lnTo>
                  <a:lnTo>
                    <a:pt x="5" y="567"/>
                  </a:lnTo>
                  <a:lnTo>
                    <a:pt x="9" y="563"/>
                  </a:lnTo>
                  <a:lnTo>
                    <a:pt x="13" y="559"/>
                  </a:lnTo>
                  <a:lnTo>
                    <a:pt x="19" y="557"/>
                  </a:lnTo>
                  <a:lnTo>
                    <a:pt x="25" y="553"/>
                  </a:lnTo>
                  <a:lnTo>
                    <a:pt x="32" y="551"/>
                  </a:lnTo>
                  <a:lnTo>
                    <a:pt x="40" y="549"/>
                  </a:lnTo>
                  <a:lnTo>
                    <a:pt x="49" y="546"/>
                  </a:lnTo>
                  <a:lnTo>
                    <a:pt x="59" y="544"/>
                  </a:lnTo>
                  <a:lnTo>
                    <a:pt x="69" y="542"/>
                  </a:lnTo>
                  <a:lnTo>
                    <a:pt x="80" y="540"/>
                  </a:lnTo>
                  <a:lnTo>
                    <a:pt x="94" y="540"/>
                  </a:lnTo>
                  <a:lnTo>
                    <a:pt x="107" y="538"/>
                  </a:lnTo>
                  <a:lnTo>
                    <a:pt x="218" y="523"/>
                  </a:lnTo>
                  <a:lnTo>
                    <a:pt x="334" y="507"/>
                  </a:lnTo>
                  <a:lnTo>
                    <a:pt x="453" y="490"/>
                  </a:lnTo>
                  <a:lnTo>
                    <a:pt x="577" y="471"/>
                  </a:lnTo>
                  <a:lnTo>
                    <a:pt x="708" y="450"/>
                  </a:lnTo>
                  <a:lnTo>
                    <a:pt x="842" y="427"/>
                  </a:lnTo>
                  <a:lnTo>
                    <a:pt x="981" y="402"/>
                  </a:lnTo>
                  <a:lnTo>
                    <a:pt x="1124" y="375"/>
                  </a:lnTo>
                  <a:lnTo>
                    <a:pt x="1274" y="348"/>
                  </a:lnTo>
                  <a:lnTo>
                    <a:pt x="1428" y="317"/>
                  </a:lnTo>
                  <a:lnTo>
                    <a:pt x="1587" y="285"/>
                  </a:lnTo>
                  <a:lnTo>
                    <a:pt x="1750" y="250"/>
                  </a:lnTo>
                  <a:lnTo>
                    <a:pt x="1917" y="214"/>
                  </a:lnTo>
                  <a:lnTo>
                    <a:pt x="2092" y="175"/>
                  </a:lnTo>
                  <a:lnTo>
                    <a:pt x="2269" y="135"/>
                  </a:lnTo>
                  <a:lnTo>
                    <a:pt x="2453" y="93"/>
                  </a:lnTo>
                  <a:lnTo>
                    <a:pt x="2476" y="87"/>
                  </a:lnTo>
                  <a:lnTo>
                    <a:pt x="2501" y="81"/>
                  </a:lnTo>
                  <a:lnTo>
                    <a:pt x="2524" y="77"/>
                  </a:lnTo>
                  <a:lnTo>
                    <a:pt x="2547" y="71"/>
                  </a:lnTo>
                  <a:lnTo>
                    <a:pt x="2568" y="66"/>
                  </a:lnTo>
                  <a:lnTo>
                    <a:pt x="2589" y="62"/>
                  </a:lnTo>
                  <a:lnTo>
                    <a:pt x="2610" y="58"/>
                  </a:lnTo>
                  <a:lnTo>
                    <a:pt x="2630" y="52"/>
                  </a:lnTo>
                  <a:lnTo>
                    <a:pt x="2649" y="48"/>
                  </a:lnTo>
                  <a:lnTo>
                    <a:pt x="2668" y="45"/>
                  </a:lnTo>
                  <a:lnTo>
                    <a:pt x="2685" y="41"/>
                  </a:lnTo>
                  <a:lnTo>
                    <a:pt x="2702" y="37"/>
                  </a:lnTo>
                  <a:lnTo>
                    <a:pt x="2720" y="33"/>
                  </a:lnTo>
                  <a:lnTo>
                    <a:pt x="2737" y="29"/>
                  </a:lnTo>
                  <a:lnTo>
                    <a:pt x="2752" y="27"/>
                  </a:lnTo>
                  <a:lnTo>
                    <a:pt x="2766" y="23"/>
                  </a:lnTo>
                  <a:lnTo>
                    <a:pt x="2781" y="22"/>
                  </a:lnTo>
                  <a:lnTo>
                    <a:pt x="2795" y="18"/>
                  </a:lnTo>
                  <a:lnTo>
                    <a:pt x="2806" y="16"/>
                  </a:lnTo>
                  <a:lnTo>
                    <a:pt x="2820" y="14"/>
                  </a:lnTo>
                  <a:lnTo>
                    <a:pt x="2831" y="12"/>
                  </a:lnTo>
                  <a:lnTo>
                    <a:pt x="2841" y="10"/>
                  </a:lnTo>
                  <a:lnTo>
                    <a:pt x="2852" y="8"/>
                  </a:lnTo>
                  <a:lnTo>
                    <a:pt x="2862" y="6"/>
                  </a:lnTo>
                  <a:lnTo>
                    <a:pt x="2869" y="4"/>
                  </a:lnTo>
                  <a:lnTo>
                    <a:pt x="2879" y="4"/>
                  </a:lnTo>
                  <a:lnTo>
                    <a:pt x="2885" y="2"/>
                  </a:lnTo>
                  <a:lnTo>
                    <a:pt x="2892" y="2"/>
                  </a:lnTo>
                  <a:lnTo>
                    <a:pt x="2898" y="0"/>
                  </a:lnTo>
                  <a:lnTo>
                    <a:pt x="2904" y="0"/>
                  </a:lnTo>
                  <a:lnTo>
                    <a:pt x="2910" y="0"/>
                  </a:lnTo>
                  <a:lnTo>
                    <a:pt x="291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29"/>
            <p:cNvSpPr>
              <a:spLocks/>
            </p:cNvSpPr>
            <p:nvPr/>
          </p:nvSpPr>
          <p:spPr bwMode="auto">
            <a:xfrm>
              <a:off x="1330665" y="2335326"/>
              <a:ext cx="955335" cy="1016964"/>
            </a:xfrm>
            <a:custGeom>
              <a:avLst/>
              <a:gdLst>
                <a:gd name="T0" fmla="*/ 127343370 w 3369"/>
                <a:gd name="T1" fmla="*/ 5673562 h 3985"/>
                <a:gd name="T2" fmla="*/ 206775240 w 3369"/>
                <a:gd name="T3" fmla="*/ 30257413 h 3985"/>
                <a:gd name="T4" fmla="*/ 307641585 w 3369"/>
                <a:gd name="T5" fmla="*/ 75012337 h 3985"/>
                <a:gd name="T6" fmla="*/ 387073455 w 3369"/>
                <a:gd name="T7" fmla="*/ 129223208 h 3985"/>
                <a:gd name="T8" fmla="*/ 427419913 w 3369"/>
                <a:gd name="T9" fmla="*/ 189737215 h 3985"/>
                <a:gd name="T10" fmla="*/ 434354580 w 3369"/>
                <a:gd name="T11" fmla="*/ 302570931 h 3985"/>
                <a:gd name="T12" fmla="*/ 457679484 w 3369"/>
                <a:gd name="T13" fmla="*/ 472136331 h 3985"/>
                <a:gd name="T14" fmla="*/ 503699662 w 3369"/>
                <a:gd name="T15" fmla="*/ 654309543 h 3985"/>
                <a:gd name="T16" fmla="*/ 597631290 w 3369"/>
                <a:gd name="T17" fmla="*/ 912124868 h 3985"/>
                <a:gd name="T18" fmla="*/ 733170126 w 3369"/>
                <a:gd name="T19" fmla="*/ 1176243157 h 3985"/>
                <a:gd name="T20" fmla="*/ 910316368 w 3369"/>
                <a:gd name="T21" fmla="*/ 1438471847 h 3985"/>
                <a:gd name="T22" fmla="*/ 1147351129 w 3369"/>
                <a:gd name="T23" fmla="*/ 1693765788 h 3985"/>
                <a:gd name="T24" fmla="*/ 1395103897 w 3369"/>
                <a:gd name="T25" fmla="*/ 1916911538 h 3985"/>
                <a:gd name="T26" fmla="*/ 1574771638 w 3369"/>
                <a:gd name="T27" fmla="*/ 2046134696 h 3985"/>
                <a:gd name="T28" fmla="*/ 1661768599 w 3369"/>
                <a:gd name="T29" fmla="*/ 2087107234 h 3985"/>
                <a:gd name="T30" fmla="*/ 1723548986 w 3369"/>
                <a:gd name="T31" fmla="*/ 2102865536 h 3985"/>
                <a:gd name="T32" fmla="*/ 1763264127 w 3369"/>
                <a:gd name="T33" fmla="*/ 2088368025 h 3985"/>
                <a:gd name="T34" fmla="*/ 1789741946 w 3369"/>
                <a:gd name="T35" fmla="*/ 2055589042 h 3985"/>
                <a:gd name="T36" fmla="*/ 1810545947 w 3369"/>
                <a:gd name="T37" fmla="*/ 2018398878 h 3985"/>
                <a:gd name="T38" fmla="*/ 1830719524 w 3369"/>
                <a:gd name="T39" fmla="*/ 1968600801 h 3985"/>
                <a:gd name="T40" fmla="*/ 1839545464 w 3369"/>
                <a:gd name="T41" fmla="*/ 1944647356 h 3985"/>
                <a:gd name="T42" fmla="*/ 1850261088 w 3369"/>
                <a:gd name="T43" fmla="*/ 1911868373 h 3985"/>
                <a:gd name="T44" fmla="*/ 1871065089 w 3369"/>
                <a:gd name="T45" fmla="*/ 1851353572 h 3985"/>
                <a:gd name="T46" fmla="*/ 1900064605 w 3369"/>
                <a:gd name="T47" fmla="*/ 1764365331 h 3985"/>
                <a:gd name="T48" fmla="*/ 1938518898 w 3369"/>
                <a:gd name="T49" fmla="*/ 1649010479 h 3985"/>
                <a:gd name="T50" fmla="*/ 1975083506 w 3369"/>
                <a:gd name="T51" fmla="*/ 1541849579 h 3985"/>
                <a:gd name="T52" fmla="*/ 1987061567 w 3369"/>
                <a:gd name="T53" fmla="*/ 1505289016 h 3985"/>
                <a:gd name="T54" fmla="*/ 1999039628 w 3369"/>
                <a:gd name="T55" fmla="*/ 1488269923 h 3985"/>
                <a:gd name="T56" fmla="*/ 2011648113 w 3369"/>
                <a:gd name="T57" fmla="*/ 1493312294 h 3985"/>
                <a:gd name="T58" fmla="*/ 2019842041 w 3369"/>
                <a:gd name="T59" fmla="*/ 1526091277 h 3985"/>
                <a:gd name="T60" fmla="*/ 2026146283 w 3369"/>
                <a:gd name="T61" fmla="*/ 1586605285 h 3985"/>
                <a:gd name="T62" fmla="*/ 2034341799 w 3369"/>
                <a:gd name="T63" fmla="*/ 1784536402 h 3985"/>
                <a:gd name="T64" fmla="*/ 2043798163 w 3369"/>
                <a:gd name="T65" fmla="*/ 1955362494 h 3985"/>
                <a:gd name="T66" fmla="*/ 2057037073 w 3369"/>
                <a:gd name="T67" fmla="*/ 2099083163 h 3985"/>
                <a:gd name="T68" fmla="*/ 2072797679 w 3369"/>
                <a:gd name="T69" fmla="*/ 2147483647 h 3985"/>
                <a:gd name="T70" fmla="*/ 2091079983 w 3369"/>
                <a:gd name="T71" fmla="*/ 2147483647 h 3985"/>
                <a:gd name="T72" fmla="*/ 2109360699 w 3369"/>
                <a:gd name="T73" fmla="*/ 2147483647 h 3985"/>
                <a:gd name="T74" fmla="*/ 2120077911 w 3369"/>
                <a:gd name="T75" fmla="*/ 2147483647 h 3985"/>
                <a:gd name="T76" fmla="*/ 2123860457 w 3369"/>
                <a:gd name="T77" fmla="*/ 2147483647 h 3985"/>
                <a:gd name="T78" fmla="*/ 2108099850 w 3369"/>
                <a:gd name="T79" fmla="*/ 2147483647 h 3985"/>
                <a:gd name="T80" fmla="*/ 2060819618 w 3369"/>
                <a:gd name="T81" fmla="*/ 2147483647 h 3985"/>
                <a:gd name="T82" fmla="*/ 1977605203 w 3369"/>
                <a:gd name="T83" fmla="*/ 2147483647 h 3985"/>
                <a:gd name="T84" fmla="*/ 1867282543 w 3369"/>
                <a:gd name="T85" fmla="*/ 2147483647 h 3985"/>
                <a:gd name="T86" fmla="*/ 1753809351 w 3369"/>
                <a:gd name="T87" fmla="*/ 2147483647 h 3985"/>
                <a:gd name="T88" fmla="*/ 1597466117 w 3369"/>
                <a:gd name="T89" fmla="*/ 2147483647 h 3985"/>
                <a:gd name="T90" fmla="*/ 1488405101 w 3369"/>
                <a:gd name="T91" fmla="*/ 2147483647 h 3985"/>
                <a:gd name="T92" fmla="*/ 1391951775 w 3369"/>
                <a:gd name="T93" fmla="*/ 2147483647 h 3985"/>
                <a:gd name="T94" fmla="*/ 1288563783 w 3369"/>
                <a:gd name="T95" fmla="*/ 2147483647 h 3985"/>
                <a:gd name="T96" fmla="*/ 1163111736 w 3369"/>
                <a:gd name="T97" fmla="*/ 2063153789 h 3985"/>
                <a:gd name="T98" fmla="*/ 936793393 w 3369"/>
                <a:gd name="T99" fmla="*/ 1826139336 h 3985"/>
                <a:gd name="T100" fmla="*/ 806297753 w 3369"/>
                <a:gd name="T101" fmla="*/ 1668551552 h 3985"/>
                <a:gd name="T102" fmla="*/ 697236736 w 3369"/>
                <a:gd name="T103" fmla="*/ 1521048112 h 3985"/>
                <a:gd name="T104" fmla="*/ 579980204 w 3369"/>
                <a:gd name="T105" fmla="*/ 1340766880 h 3985"/>
                <a:gd name="T106" fmla="*/ 424898216 w 3369"/>
                <a:gd name="T107" fmla="*/ 1050172771 h 3985"/>
                <a:gd name="T108" fmla="*/ 288098432 w 3369"/>
                <a:gd name="T109" fmla="*/ 750123323 h 3985"/>
                <a:gd name="T110" fmla="*/ 187863306 w 3369"/>
                <a:gd name="T111" fmla="*/ 488525823 h 3985"/>
                <a:gd name="T112" fmla="*/ 112843612 w 3369"/>
                <a:gd name="T113" fmla="*/ 306982907 h 3985"/>
                <a:gd name="T114" fmla="*/ 44759342 w 3369"/>
                <a:gd name="T115" fmla="*/ 168305353 h 3985"/>
                <a:gd name="T116" fmla="*/ 9456367 w 3369"/>
                <a:gd name="T117" fmla="*/ 101487364 h 3985"/>
                <a:gd name="T118" fmla="*/ 1260849 w 3369"/>
                <a:gd name="T119" fmla="*/ 65557197 h 3985"/>
                <a:gd name="T120" fmla="*/ 15760613 w 3369"/>
                <a:gd name="T121" fmla="*/ 22692660 h 3985"/>
                <a:gd name="T122" fmla="*/ 53585294 w 3369"/>
                <a:gd name="T123" fmla="*/ 2521583 h 39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69"/>
                <a:gd name="T187" fmla="*/ 0 h 3985"/>
                <a:gd name="T188" fmla="*/ 3369 w 3369"/>
                <a:gd name="T189" fmla="*/ 3985 h 39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69" h="3985">
                  <a:moveTo>
                    <a:pt x="129" y="0"/>
                  </a:moveTo>
                  <a:lnTo>
                    <a:pt x="142" y="0"/>
                  </a:lnTo>
                  <a:lnTo>
                    <a:pt x="156" y="2"/>
                  </a:lnTo>
                  <a:lnTo>
                    <a:pt x="169" y="4"/>
                  </a:lnTo>
                  <a:lnTo>
                    <a:pt x="184" y="6"/>
                  </a:lnTo>
                  <a:lnTo>
                    <a:pt x="202" y="9"/>
                  </a:lnTo>
                  <a:lnTo>
                    <a:pt x="221" y="13"/>
                  </a:lnTo>
                  <a:lnTo>
                    <a:pt x="240" y="19"/>
                  </a:lnTo>
                  <a:lnTo>
                    <a:pt x="259" y="25"/>
                  </a:lnTo>
                  <a:lnTo>
                    <a:pt x="282" y="33"/>
                  </a:lnTo>
                  <a:lnTo>
                    <a:pt x="303" y="40"/>
                  </a:lnTo>
                  <a:lnTo>
                    <a:pt x="328" y="48"/>
                  </a:lnTo>
                  <a:lnTo>
                    <a:pt x="353" y="57"/>
                  </a:lnTo>
                  <a:lnTo>
                    <a:pt x="378" y="69"/>
                  </a:lnTo>
                  <a:lnTo>
                    <a:pt x="405" y="79"/>
                  </a:lnTo>
                  <a:lnTo>
                    <a:pt x="432" y="92"/>
                  </a:lnTo>
                  <a:lnTo>
                    <a:pt x="461" y="105"/>
                  </a:lnTo>
                  <a:lnTo>
                    <a:pt x="488" y="119"/>
                  </a:lnTo>
                  <a:lnTo>
                    <a:pt x="515" y="132"/>
                  </a:lnTo>
                  <a:lnTo>
                    <a:pt x="538" y="148"/>
                  </a:lnTo>
                  <a:lnTo>
                    <a:pt x="559" y="161"/>
                  </a:lnTo>
                  <a:lnTo>
                    <a:pt x="580" y="175"/>
                  </a:lnTo>
                  <a:lnTo>
                    <a:pt x="597" y="190"/>
                  </a:lnTo>
                  <a:lnTo>
                    <a:pt x="614" y="205"/>
                  </a:lnTo>
                  <a:lnTo>
                    <a:pt x="630" y="221"/>
                  </a:lnTo>
                  <a:lnTo>
                    <a:pt x="641" y="236"/>
                  </a:lnTo>
                  <a:lnTo>
                    <a:pt x="653" y="251"/>
                  </a:lnTo>
                  <a:lnTo>
                    <a:pt x="662" y="267"/>
                  </a:lnTo>
                  <a:lnTo>
                    <a:pt x="670" y="284"/>
                  </a:lnTo>
                  <a:lnTo>
                    <a:pt x="678" y="301"/>
                  </a:lnTo>
                  <a:lnTo>
                    <a:pt x="682" y="319"/>
                  </a:lnTo>
                  <a:lnTo>
                    <a:pt x="683" y="336"/>
                  </a:lnTo>
                  <a:lnTo>
                    <a:pt x="685" y="355"/>
                  </a:lnTo>
                  <a:lnTo>
                    <a:pt x="685" y="395"/>
                  </a:lnTo>
                  <a:lnTo>
                    <a:pt x="687" y="438"/>
                  </a:lnTo>
                  <a:lnTo>
                    <a:pt x="689" y="480"/>
                  </a:lnTo>
                  <a:lnTo>
                    <a:pt x="693" y="522"/>
                  </a:lnTo>
                  <a:lnTo>
                    <a:pt x="697" y="566"/>
                  </a:lnTo>
                  <a:lnTo>
                    <a:pt x="703" y="610"/>
                  </a:lnTo>
                  <a:lnTo>
                    <a:pt x="710" y="656"/>
                  </a:lnTo>
                  <a:lnTo>
                    <a:pt x="716" y="701"/>
                  </a:lnTo>
                  <a:lnTo>
                    <a:pt x="726" y="749"/>
                  </a:lnTo>
                  <a:lnTo>
                    <a:pt x="735" y="795"/>
                  </a:lnTo>
                  <a:lnTo>
                    <a:pt x="745" y="843"/>
                  </a:lnTo>
                  <a:lnTo>
                    <a:pt x="756" y="891"/>
                  </a:lnTo>
                  <a:lnTo>
                    <a:pt x="770" y="939"/>
                  </a:lnTo>
                  <a:lnTo>
                    <a:pt x="783" y="989"/>
                  </a:lnTo>
                  <a:lnTo>
                    <a:pt x="799" y="1038"/>
                  </a:lnTo>
                  <a:lnTo>
                    <a:pt x="814" y="1088"/>
                  </a:lnTo>
                  <a:lnTo>
                    <a:pt x="837" y="1161"/>
                  </a:lnTo>
                  <a:lnTo>
                    <a:pt x="862" y="1232"/>
                  </a:lnTo>
                  <a:lnTo>
                    <a:pt x="889" y="1305"/>
                  </a:lnTo>
                  <a:lnTo>
                    <a:pt x="918" y="1376"/>
                  </a:lnTo>
                  <a:lnTo>
                    <a:pt x="948" y="1447"/>
                  </a:lnTo>
                  <a:lnTo>
                    <a:pt x="979" y="1518"/>
                  </a:lnTo>
                  <a:lnTo>
                    <a:pt x="1014" y="1587"/>
                  </a:lnTo>
                  <a:lnTo>
                    <a:pt x="1048" y="1658"/>
                  </a:lnTo>
                  <a:lnTo>
                    <a:pt x="1085" y="1728"/>
                  </a:lnTo>
                  <a:lnTo>
                    <a:pt x="1123" y="1797"/>
                  </a:lnTo>
                  <a:lnTo>
                    <a:pt x="1163" y="1866"/>
                  </a:lnTo>
                  <a:lnTo>
                    <a:pt x="1204" y="1935"/>
                  </a:lnTo>
                  <a:lnTo>
                    <a:pt x="1246" y="2004"/>
                  </a:lnTo>
                  <a:lnTo>
                    <a:pt x="1290" y="2073"/>
                  </a:lnTo>
                  <a:lnTo>
                    <a:pt x="1336" y="2140"/>
                  </a:lnTo>
                  <a:lnTo>
                    <a:pt x="1384" y="2209"/>
                  </a:lnTo>
                  <a:lnTo>
                    <a:pt x="1444" y="2282"/>
                  </a:lnTo>
                  <a:lnTo>
                    <a:pt x="1505" y="2353"/>
                  </a:lnTo>
                  <a:lnTo>
                    <a:pt x="1566" y="2424"/>
                  </a:lnTo>
                  <a:lnTo>
                    <a:pt x="1630" y="2493"/>
                  </a:lnTo>
                  <a:lnTo>
                    <a:pt x="1693" y="2559"/>
                  </a:lnTo>
                  <a:lnTo>
                    <a:pt x="1757" y="2624"/>
                  </a:lnTo>
                  <a:lnTo>
                    <a:pt x="1820" y="2687"/>
                  </a:lnTo>
                  <a:lnTo>
                    <a:pt x="1885" y="2751"/>
                  </a:lnTo>
                  <a:lnTo>
                    <a:pt x="1950" y="2810"/>
                  </a:lnTo>
                  <a:lnTo>
                    <a:pt x="2016" y="2870"/>
                  </a:lnTo>
                  <a:lnTo>
                    <a:pt x="2081" y="2929"/>
                  </a:lnTo>
                  <a:lnTo>
                    <a:pt x="2148" y="2985"/>
                  </a:lnTo>
                  <a:lnTo>
                    <a:pt x="2213" y="3041"/>
                  </a:lnTo>
                  <a:lnTo>
                    <a:pt x="2281" y="3094"/>
                  </a:lnTo>
                  <a:lnTo>
                    <a:pt x="2346" y="3148"/>
                  </a:lnTo>
                  <a:lnTo>
                    <a:pt x="2413" y="3200"/>
                  </a:lnTo>
                  <a:lnTo>
                    <a:pt x="2442" y="3215"/>
                  </a:lnTo>
                  <a:lnTo>
                    <a:pt x="2471" y="3233"/>
                  </a:lnTo>
                  <a:lnTo>
                    <a:pt x="2498" y="3246"/>
                  </a:lnTo>
                  <a:lnTo>
                    <a:pt x="2522" y="3259"/>
                  </a:lnTo>
                  <a:lnTo>
                    <a:pt x="2547" y="3273"/>
                  </a:lnTo>
                  <a:lnTo>
                    <a:pt x="2570" y="3282"/>
                  </a:lnTo>
                  <a:lnTo>
                    <a:pt x="2594" y="3294"/>
                  </a:lnTo>
                  <a:lnTo>
                    <a:pt x="2615" y="3302"/>
                  </a:lnTo>
                  <a:lnTo>
                    <a:pt x="2636" y="3311"/>
                  </a:lnTo>
                  <a:lnTo>
                    <a:pt x="2655" y="3317"/>
                  </a:lnTo>
                  <a:lnTo>
                    <a:pt x="2672" y="3323"/>
                  </a:lnTo>
                  <a:lnTo>
                    <a:pt x="2689" y="3329"/>
                  </a:lnTo>
                  <a:lnTo>
                    <a:pt x="2705" y="3332"/>
                  </a:lnTo>
                  <a:lnTo>
                    <a:pt x="2720" y="3334"/>
                  </a:lnTo>
                  <a:lnTo>
                    <a:pt x="2734" y="3336"/>
                  </a:lnTo>
                  <a:lnTo>
                    <a:pt x="2745" y="3336"/>
                  </a:lnTo>
                  <a:lnTo>
                    <a:pt x="2757" y="3336"/>
                  </a:lnTo>
                  <a:lnTo>
                    <a:pt x="2766" y="3332"/>
                  </a:lnTo>
                  <a:lnTo>
                    <a:pt x="2776" y="3329"/>
                  </a:lnTo>
                  <a:lnTo>
                    <a:pt x="2787" y="3321"/>
                  </a:lnTo>
                  <a:lnTo>
                    <a:pt x="2797" y="3313"/>
                  </a:lnTo>
                  <a:lnTo>
                    <a:pt x="2807" y="3304"/>
                  </a:lnTo>
                  <a:lnTo>
                    <a:pt x="2818" y="3290"/>
                  </a:lnTo>
                  <a:lnTo>
                    <a:pt x="2824" y="3284"/>
                  </a:lnTo>
                  <a:lnTo>
                    <a:pt x="2828" y="3277"/>
                  </a:lnTo>
                  <a:lnTo>
                    <a:pt x="2833" y="3269"/>
                  </a:lnTo>
                  <a:lnTo>
                    <a:pt x="2839" y="3261"/>
                  </a:lnTo>
                  <a:lnTo>
                    <a:pt x="2845" y="3252"/>
                  </a:lnTo>
                  <a:lnTo>
                    <a:pt x="2849" y="3242"/>
                  </a:lnTo>
                  <a:lnTo>
                    <a:pt x="2855" y="3233"/>
                  </a:lnTo>
                  <a:lnTo>
                    <a:pt x="2860" y="3223"/>
                  </a:lnTo>
                  <a:lnTo>
                    <a:pt x="2866" y="3211"/>
                  </a:lnTo>
                  <a:lnTo>
                    <a:pt x="2872" y="3202"/>
                  </a:lnTo>
                  <a:lnTo>
                    <a:pt x="2876" y="3188"/>
                  </a:lnTo>
                  <a:lnTo>
                    <a:pt x="2881" y="3177"/>
                  </a:lnTo>
                  <a:lnTo>
                    <a:pt x="2887" y="3165"/>
                  </a:lnTo>
                  <a:lnTo>
                    <a:pt x="2893" y="3152"/>
                  </a:lnTo>
                  <a:lnTo>
                    <a:pt x="2899" y="3138"/>
                  </a:lnTo>
                  <a:lnTo>
                    <a:pt x="2904" y="3123"/>
                  </a:lnTo>
                  <a:lnTo>
                    <a:pt x="2910" y="3110"/>
                  </a:lnTo>
                  <a:lnTo>
                    <a:pt x="2916" y="3094"/>
                  </a:lnTo>
                  <a:lnTo>
                    <a:pt x="2916" y="3092"/>
                  </a:lnTo>
                  <a:lnTo>
                    <a:pt x="2916" y="3090"/>
                  </a:lnTo>
                  <a:lnTo>
                    <a:pt x="2916" y="3089"/>
                  </a:lnTo>
                  <a:lnTo>
                    <a:pt x="2918" y="3085"/>
                  </a:lnTo>
                  <a:lnTo>
                    <a:pt x="2920" y="3079"/>
                  </a:lnTo>
                  <a:lnTo>
                    <a:pt x="2922" y="3071"/>
                  </a:lnTo>
                  <a:lnTo>
                    <a:pt x="2926" y="3064"/>
                  </a:lnTo>
                  <a:lnTo>
                    <a:pt x="2928" y="3054"/>
                  </a:lnTo>
                  <a:lnTo>
                    <a:pt x="2931" y="3044"/>
                  </a:lnTo>
                  <a:lnTo>
                    <a:pt x="2935" y="3033"/>
                  </a:lnTo>
                  <a:lnTo>
                    <a:pt x="2939" y="3019"/>
                  </a:lnTo>
                  <a:lnTo>
                    <a:pt x="2945" y="3006"/>
                  </a:lnTo>
                  <a:lnTo>
                    <a:pt x="2951" y="2991"/>
                  </a:lnTo>
                  <a:lnTo>
                    <a:pt x="2954" y="2973"/>
                  </a:lnTo>
                  <a:lnTo>
                    <a:pt x="2962" y="2956"/>
                  </a:lnTo>
                  <a:lnTo>
                    <a:pt x="2968" y="2937"/>
                  </a:lnTo>
                  <a:lnTo>
                    <a:pt x="2974" y="2918"/>
                  </a:lnTo>
                  <a:lnTo>
                    <a:pt x="2981" y="2897"/>
                  </a:lnTo>
                  <a:lnTo>
                    <a:pt x="2989" y="2874"/>
                  </a:lnTo>
                  <a:lnTo>
                    <a:pt x="2997" y="2851"/>
                  </a:lnTo>
                  <a:lnTo>
                    <a:pt x="3006" y="2826"/>
                  </a:lnTo>
                  <a:lnTo>
                    <a:pt x="3014" y="2799"/>
                  </a:lnTo>
                  <a:lnTo>
                    <a:pt x="3024" y="2772"/>
                  </a:lnTo>
                  <a:lnTo>
                    <a:pt x="3033" y="2743"/>
                  </a:lnTo>
                  <a:lnTo>
                    <a:pt x="3043" y="2714"/>
                  </a:lnTo>
                  <a:lnTo>
                    <a:pt x="3054" y="2682"/>
                  </a:lnTo>
                  <a:lnTo>
                    <a:pt x="3064" y="2651"/>
                  </a:lnTo>
                  <a:lnTo>
                    <a:pt x="3075" y="2616"/>
                  </a:lnTo>
                  <a:lnTo>
                    <a:pt x="3087" y="2582"/>
                  </a:lnTo>
                  <a:lnTo>
                    <a:pt x="3100" y="2547"/>
                  </a:lnTo>
                  <a:lnTo>
                    <a:pt x="3112" y="2509"/>
                  </a:lnTo>
                  <a:lnTo>
                    <a:pt x="3125" y="2472"/>
                  </a:lnTo>
                  <a:lnTo>
                    <a:pt x="3129" y="2459"/>
                  </a:lnTo>
                  <a:lnTo>
                    <a:pt x="3133" y="2446"/>
                  </a:lnTo>
                  <a:lnTo>
                    <a:pt x="3137" y="2434"/>
                  </a:lnTo>
                  <a:lnTo>
                    <a:pt x="3139" y="2422"/>
                  </a:lnTo>
                  <a:lnTo>
                    <a:pt x="3143" y="2413"/>
                  </a:lnTo>
                  <a:lnTo>
                    <a:pt x="3146" y="2405"/>
                  </a:lnTo>
                  <a:lnTo>
                    <a:pt x="3148" y="2396"/>
                  </a:lnTo>
                  <a:lnTo>
                    <a:pt x="3152" y="2388"/>
                  </a:lnTo>
                  <a:lnTo>
                    <a:pt x="3156" y="2382"/>
                  </a:lnTo>
                  <a:lnTo>
                    <a:pt x="3158" y="2376"/>
                  </a:lnTo>
                  <a:lnTo>
                    <a:pt x="3162" y="2371"/>
                  </a:lnTo>
                  <a:lnTo>
                    <a:pt x="3166" y="2367"/>
                  </a:lnTo>
                  <a:lnTo>
                    <a:pt x="3169" y="2363"/>
                  </a:lnTo>
                  <a:lnTo>
                    <a:pt x="3171" y="2361"/>
                  </a:lnTo>
                  <a:lnTo>
                    <a:pt x="3175" y="2361"/>
                  </a:lnTo>
                  <a:lnTo>
                    <a:pt x="3179" y="2359"/>
                  </a:lnTo>
                  <a:lnTo>
                    <a:pt x="3183" y="2361"/>
                  </a:lnTo>
                  <a:lnTo>
                    <a:pt x="3185" y="2363"/>
                  </a:lnTo>
                  <a:lnTo>
                    <a:pt x="3187" y="2365"/>
                  </a:lnTo>
                  <a:lnTo>
                    <a:pt x="3191" y="2369"/>
                  </a:lnTo>
                  <a:lnTo>
                    <a:pt x="3192" y="2374"/>
                  </a:lnTo>
                  <a:lnTo>
                    <a:pt x="3194" y="2382"/>
                  </a:lnTo>
                  <a:lnTo>
                    <a:pt x="3196" y="2390"/>
                  </a:lnTo>
                  <a:lnTo>
                    <a:pt x="3198" y="2399"/>
                  </a:lnTo>
                  <a:lnTo>
                    <a:pt x="3202" y="2409"/>
                  </a:lnTo>
                  <a:lnTo>
                    <a:pt x="3204" y="2421"/>
                  </a:lnTo>
                  <a:lnTo>
                    <a:pt x="3206" y="2434"/>
                  </a:lnTo>
                  <a:lnTo>
                    <a:pt x="3208" y="2447"/>
                  </a:lnTo>
                  <a:lnTo>
                    <a:pt x="3210" y="2463"/>
                  </a:lnTo>
                  <a:lnTo>
                    <a:pt x="3210" y="2480"/>
                  </a:lnTo>
                  <a:lnTo>
                    <a:pt x="3212" y="2497"/>
                  </a:lnTo>
                  <a:lnTo>
                    <a:pt x="3214" y="2517"/>
                  </a:lnTo>
                  <a:lnTo>
                    <a:pt x="3215" y="2572"/>
                  </a:lnTo>
                  <a:lnTo>
                    <a:pt x="3217" y="2626"/>
                  </a:lnTo>
                  <a:lnTo>
                    <a:pt x="3219" y="2680"/>
                  </a:lnTo>
                  <a:lnTo>
                    <a:pt x="3221" y="2732"/>
                  </a:lnTo>
                  <a:lnTo>
                    <a:pt x="3223" y="2781"/>
                  </a:lnTo>
                  <a:lnTo>
                    <a:pt x="3227" y="2831"/>
                  </a:lnTo>
                  <a:lnTo>
                    <a:pt x="3229" y="2879"/>
                  </a:lnTo>
                  <a:lnTo>
                    <a:pt x="3231" y="2925"/>
                  </a:lnTo>
                  <a:lnTo>
                    <a:pt x="3235" y="2971"/>
                  </a:lnTo>
                  <a:lnTo>
                    <a:pt x="3237" y="3016"/>
                  </a:lnTo>
                  <a:lnTo>
                    <a:pt x="3240" y="3060"/>
                  </a:lnTo>
                  <a:lnTo>
                    <a:pt x="3242" y="3102"/>
                  </a:lnTo>
                  <a:lnTo>
                    <a:pt x="3246" y="3142"/>
                  </a:lnTo>
                  <a:lnTo>
                    <a:pt x="3250" y="3183"/>
                  </a:lnTo>
                  <a:lnTo>
                    <a:pt x="3252" y="3221"/>
                  </a:lnTo>
                  <a:lnTo>
                    <a:pt x="3256" y="3259"/>
                  </a:lnTo>
                  <a:lnTo>
                    <a:pt x="3260" y="3294"/>
                  </a:lnTo>
                  <a:lnTo>
                    <a:pt x="3263" y="3330"/>
                  </a:lnTo>
                  <a:lnTo>
                    <a:pt x="3267" y="3363"/>
                  </a:lnTo>
                  <a:lnTo>
                    <a:pt x="3271" y="3396"/>
                  </a:lnTo>
                  <a:lnTo>
                    <a:pt x="3275" y="3426"/>
                  </a:lnTo>
                  <a:lnTo>
                    <a:pt x="3279" y="3457"/>
                  </a:lnTo>
                  <a:lnTo>
                    <a:pt x="3285" y="3486"/>
                  </a:lnTo>
                  <a:lnTo>
                    <a:pt x="3288" y="3513"/>
                  </a:lnTo>
                  <a:lnTo>
                    <a:pt x="3292" y="3540"/>
                  </a:lnTo>
                  <a:lnTo>
                    <a:pt x="3298" y="3565"/>
                  </a:lnTo>
                  <a:lnTo>
                    <a:pt x="3302" y="3590"/>
                  </a:lnTo>
                  <a:lnTo>
                    <a:pt x="3308" y="3613"/>
                  </a:lnTo>
                  <a:lnTo>
                    <a:pt x="3313" y="3634"/>
                  </a:lnTo>
                  <a:lnTo>
                    <a:pt x="3317" y="3653"/>
                  </a:lnTo>
                  <a:lnTo>
                    <a:pt x="3323" y="3672"/>
                  </a:lnTo>
                  <a:lnTo>
                    <a:pt x="3329" y="3691"/>
                  </a:lnTo>
                  <a:lnTo>
                    <a:pt x="3334" y="3707"/>
                  </a:lnTo>
                  <a:lnTo>
                    <a:pt x="3338" y="3722"/>
                  </a:lnTo>
                  <a:lnTo>
                    <a:pt x="3342" y="3735"/>
                  </a:lnTo>
                  <a:lnTo>
                    <a:pt x="3346" y="3749"/>
                  </a:lnTo>
                  <a:lnTo>
                    <a:pt x="3350" y="3762"/>
                  </a:lnTo>
                  <a:lnTo>
                    <a:pt x="3354" y="3776"/>
                  </a:lnTo>
                  <a:lnTo>
                    <a:pt x="3356" y="3787"/>
                  </a:lnTo>
                  <a:lnTo>
                    <a:pt x="3359" y="3799"/>
                  </a:lnTo>
                  <a:lnTo>
                    <a:pt x="3361" y="3810"/>
                  </a:lnTo>
                  <a:lnTo>
                    <a:pt x="3363" y="3822"/>
                  </a:lnTo>
                  <a:lnTo>
                    <a:pt x="3365" y="3831"/>
                  </a:lnTo>
                  <a:lnTo>
                    <a:pt x="3367" y="3841"/>
                  </a:lnTo>
                  <a:lnTo>
                    <a:pt x="3367" y="3851"/>
                  </a:lnTo>
                  <a:lnTo>
                    <a:pt x="3369" y="3858"/>
                  </a:lnTo>
                  <a:lnTo>
                    <a:pt x="3369" y="3866"/>
                  </a:lnTo>
                  <a:lnTo>
                    <a:pt x="3369" y="3874"/>
                  </a:lnTo>
                  <a:lnTo>
                    <a:pt x="3369" y="3887"/>
                  </a:lnTo>
                  <a:lnTo>
                    <a:pt x="3367" y="3901"/>
                  </a:lnTo>
                  <a:lnTo>
                    <a:pt x="3363" y="3912"/>
                  </a:lnTo>
                  <a:lnTo>
                    <a:pt x="3358" y="3922"/>
                  </a:lnTo>
                  <a:lnTo>
                    <a:pt x="3352" y="3931"/>
                  </a:lnTo>
                  <a:lnTo>
                    <a:pt x="3344" y="3941"/>
                  </a:lnTo>
                  <a:lnTo>
                    <a:pt x="3334" y="3949"/>
                  </a:lnTo>
                  <a:lnTo>
                    <a:pt x="3325" y="3956"/>
                  </a:lnTo>
                  <a:lnTo>
                    <a:pt x="3313" y="3964"/>
                  </a:lnTo>
                  <a:lnTo>
                    <a:pt x="3300" y="3970"/>
                  </a:lnTo>
                  <a:lnTo>
                    <a:pt x="3285" y="3974"/>
                  </a:lnTo>
                  <a:lnTo>
                    <a:pt x="3269" y="3977"/>
                  </a:lnTo>
                  <a:lnTo>
                    <a:pt x="3252" y="3981"/>
                  </a:lnTo>
                  <a:lnTo>
                    <a:pt x="3233" y="3983"/>
                  </a:lnTo>
                  <a:lnTo>
                    <a:pt x="3214" y="3985"/>
                  </a:lnTo>
                  <a:lnTo>
                    <a:pt x="3192" y="3985"/>
                  </a:lnTo>
                  <a:lnTo>
                    <a:pt x="3166" y="3985"/>
                  </a:lnTo>
                  <a:lnTo>
                    <a:pt x="3137" y="3983"/>
                  </a:lnTo>
                  <a:lnTo>
                    <a:pt x="3108" y="3981"/>
                  </a:lnTo>
                  <a:lnTo>
                    <a:pt x="3079" y="3979"/>
                  </a:lnTo>
                  <a:lnTo>
                    <a:pt x="3050" y="3974"/>
                  </a:lnTo>
                  <a:lnTo>
                    <a:pt x="3022" y="3970"/>
                  </a:lnTo>
                  <a:lnTo>
                    <a:pt x="2993" y="3964"/>
                  </a:lnTo>
                  <a:lnTo>
                    <a:pt x="2962" y="3958"/>
                  </a:lnTo>
                  <a:lnTo>
                    <a:pt x="2933" y="3950"/>
                  </a:lnTo>
                  <a:lnTo>
                    <a:pt x="2903" y="3941"/>
                  </a:lnTo>
                  <a:lnTo>
                    <a:pt x="2874" y="3933"/>
                  </a:lnTo>
                  <a:lnTo>
                    <a:pt x="2843" y="3922"/>
                  </a:lnTo>
                  <a:lnTo>
                    <a:pt x="2812" y="3912"/>
                  </a:lnTo>
                  <a:lnTo>
                    <a:pt x="2782" y="3901"/>
                  </a:lnTo>
                  <a:lnTo>
                    <a:pt x="2749" y="3887"/>
                  </a:lnTo>
                  <a:lnTo>
                    <a:pt x="2718" y="3874"/>
                  </a:lnTo>
                  <a:lnTo>
                    <a:pt x="2674" y="3855"/>
                  </a:lnTo>
                  <a:lnTo>
                    <a:pt x="2628" y="3833"/>
                  </a:lnTo>
                  <a:lnTo>
                    <a:pt x="2582" y="3810"/>
                  </a:lnTo>
                  <a:lnTo>
                    <a:pt x="2534" y="3785"/>
                  </a:lnTo>
                  <a:lnTo>
                    <a:pt x="2486" y="3759"/>
                  </a:lnTo>
                  <a:lnTo>
                    <a:pt x="2461" y="3745"/>
                  </a:lnTo>
                  <a:lnTo>
                    <a:pt x="2436" y="3730"/>
                  </a:lnTo>
                  <a:lnTo>
                    <a:pt x="2413" y="3714"/>
                  </a:lnTo>
                  <a:lnTo>
                    <a:pt x="2388" y="3699"/>
                  </a:lnTo>
                  <a:lnTo>
                    <a:pt x="2361" y="3684"/>
                  </a:lnTo>
                  <a:lnTo>
                    <a:pt x="2336" y="3666"/>
                  </a:lnTo>
                  <a:lnTo>
                    <a:pt x="2311" y="3649"/>
                  </a:lnTo>
                  <a:lnTo>
                    <a:pt x="2284" y="3632"/>
                  </a:lnTo>
                  <a:lnTo>
                    <a:pt x="2259" y="3615"/>
                  </a:lnTo>
                  <a:lnTo>
                    <a:pt x="2233" y="3595"/>
                  </a:lnTo>
                  <a:lnTo>
                    <a:pt x="2208" y="3576"/>
                  </a:lnTo>
                  <a:lnTo>
                    <a:pt x="2181" y="3557"/>
                  </a:lnTo>
                  <a:lnTo>
                    <a:pt x="2154" y="3536"/>
                  </a:lnTo>
                  <a:lnTo>
                    <a:pt x="2127" y="3515"/>
                  </a:lnTo>
                  <a:lnTo>
                    <a:pt x="2100" y="3494"/>
                  </a:lnTo>
                  <a:lnTo>
                    <a:pt x="2073" y="3473"/>
                  </a:lnTo>
                  <a:lnTo>
                    <a:pt x="2044" y="3449"/>
                  </a:lnTo>
                  <a:lnTo>
                    <a:pt x="2018" y="3426"/>
                  </a:lnTo>
                  <a:lnTo>
                    <a:pt x="1989" y="3403"/>
                  </a:lnTo>
                  <a:lnTo>
                    <a:pt x="1962" y="3380"/>
                  </a:lnTo>
                  <a:lnTo>
                    <a:pt x="1933" y="3355"/>
                  </a:lnTo>
                  <a:lnTo>
                    <a:pt x="1906" y="3330"/>
                  </a:lnTo>
                  <a:lnTo>
                    <a:pt x="1845" y="3273"/>
                  </a:lnTo>
                  <a:lnTo>
                    <a:pt x="1785" y="3215"/>
                  </a:lnTo>
                  <a:lnTo>
                    <a:pt x="1724" y="3154"/>
                  </a:lnTo>
                  <a:lnTo>
                    <a:pt x="1664" y="3092"/>
                  </a:lnTo>
                  <a:lnTo>
                    <a:pt x="1605" y="3029"/>
                  </a:lnTo>
                  <a:lnTo>
                    <a:pt x="1545" y="2964"/>
                  </a:lnTo>
                  <a:lnTo>
                    <a:pt x="1486" y="2897"/>
                  </a:lnTo>
                  <a:lnTo>
                    <a:pt x="1426" y="2828"/>
                  </a:lnTo>
                  <a:lnTo>
                    <a:pt x="1396" y="2793"/>
                  </a:lnTo>
                  <a:lnTo>
                    <a:pt x="1367" y="2756"/>
                  </a:lnTo>
                  <a:lnTo>
                    <a:pt x="1338" y="2720"/>
                  </a:lnTo>
                  <a:lnTo>
                    <a:pt x="1307" y="2684"/>
                  </a:lnTo>
                  <a:lnTo>
                    <a:pt x="1279" y="2647"/>
                  </a:lnTo>
                  <a:lnTo>
                    <a:pt x="1250" y="2609"/>
                  </a:lnTo>
                  <a:lnTo>
                    <a:pt x="1221" y="2570"/>
                  </a:lnTo>
                  <a:lnTo>
                    <a:pt x="1192" y="2532"/>
                  </a:lnTo>
                  <a:lnTo>
                    <a:pt x="1163" y="2492"/>
                  </a:lnTo>
                  <a:lnTo>
                    <a:pt x="1135" y="2453"/>
                  </a:lnTo>
                  <a:lnTo>
                    <a:pt x="1106" y="2413"/>
                  </a:lnTo>
                  <a:lnTo>
                    <a:pt x="1077" y="2371"/>
                  </a:lnTo>
                  <a:lnTo>
                    <a:pt x="1048" y="2330"/>
                  </a:lnTo>
                  <a:lnTo>
                    <a:pt x="1019" y="2288"/>
                  </a:lnTo>
                  <a:lnTo>
                    <a:pt x="991" y="2246"/>
                  </a:lnTo>
                  <a:lnTo>
                    <a:pt x="964" y="2204"/>
                  </a:lnTo>
                  <a:lnTo>
                    <a:pt x="920" y="2127"/>
                  </a:lnTo>
                  <a:lnTo>
                    <a:pt x="877" y="2052"/>
                  </a:lnTo>
                  <a:lnTo>
                    <a:pt x="835" y="1975"/>
                  </a:lnTo>
                  <a:lnTo>
                    <a:pt x="793" y="1898"/>
                  </a:lnTo>
                  <a:lnTo>
                    <a:pt x="753" y="1822"/>
                  </a:lnTo>
                  <a:lnTo>
                    <a:pt x="712" y="1743"/>
                  </a:lnTo>
                  <a:lnTo>
                    <a:pt x="674" y="1666"/>
                  </a:lnTo>
                  <a:lnTo>
                    <a:pt x="635" y="1587"/>
                  </a:lnTo>
                  <a:lnTo>
                    <a:pt x="599" y="1509"/>
                  </a:lnTo>
                  <a:lnTo>
                    <a:pt x="563" y="1430"/>
                  </a:lnTo>
                  <a:lnTo>
                    <a:pt x="526" y="1349"/>
                  </a:lnTo>
                  <a:lnTo>
                    <a:pt x="491" y="1271"/>
                  </a:lnTo>
                  <a:lnTo>
                    <a:pt x="457" y="1190"/>
                  </a:lnTo>
                  <a:lnTo>
                    <a:pt x="424" y="1108"/>
                  </a:lnTo>
                  <a:lnTo>
                    <a:pt x="392" y="1027"/>
                  </a:lnTo>
                  <a:lnTo>
                    <a:pt x="359" y="944"/>
                  </a:lnTo>
                  <a:lnTo>
                    <a:pt x="338" y="885"/>
                  </a:lnTo>
                  <a:lnTo>
                    <a:pt x="317" y="829"/>
                  </a:lnTo>
                  <a:lnTo>
                    <a:pt x="298" y="775"/>
                  </a:lnTo>
                  <a:lnTo>
                    <a:pt x="276" y="722"/>
                  </a:lnTo>
                  <a:lnTo>
                    <a:pt x="255" y="672"/>
                  </a:lnTo>
                  <a:lnTo>
                    <a:pt x="236" y="624"/>
                  </a:lnTo>
                  <a:lnTo>
                    <a:pt x="217" y="576"/>
                  </a:lnTo>
                  <a:lnTo>
                    <a:pt x="198" y="532"/>
                  </a:lnTo>
                  <a:lnTo>
                    <a:pt x="179" y="487"/>
                  </a:lnTo>
                  <a:lnTo>
                    <a:pt x="159" y="447"/>
                  </a:lnTo>
                  <a:lnTo>
                    <a:pt x="142" y="407"/>
                  </a:lnTo>
                  <a:lnTo>
                    <a:pt x="123" y="368"/>
                  </a:lnTo>
                  <a:lnTo>
                    <a:pt x="106" y="334"/>
                  </a:lnTo>
                  <a:lnTo>
                    <a:pt x="88" y="299"/>
                  </a:lnTo>
                  <a:lnTo>
                    <a:pt x="71" y="267"/>
                  </a:lnTo>
                  <a:lnTo>
                    <a:pt x="56" y="236"/>
                  </a:lnTo>
                  <a:lnTo>
                    <a:pt x="48" y="224"/>
                  </a:lnTo>
                  <a:lnTo>
                    <a:pt x="42" y="215"/>
                  </a:lnTo>
                  <a:lnTo>
                    <a:pt x="33" y="196"/>
                  </a:lnTo>
                  <a:lnTo>
                    <a:pt x="23" y="178"/>
                  </a:lnTo>
                  <a:lnTo>
                    <a:pt x="15" y="161"/>
                  </a:lnTo>
                  <a:lnTo>
                    <a:pt x="10" y="148"/>
                  </a:lnTo>
                  <a:lnTo>
                    <a:pt x="4" y="136"/>
                  </a:lnTo>
                  <a:lnTo>
                    <a:pt x="2" y="127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2" y="104"/>
                  </a:lnTo>
                  <a:lnTo>
                    <a:pt x="2" y="90"/>
                  </a:lnTo>
                  <a:lnTo>
                    <a:pt x="6" y="79"/>
                  </a:lnTo>
                  <a:lnTo>
                    <a:pt x="8" y="67"/>
                  </a:lnTo>
                  <a:lnTo>
                    <a:pt x="13" y="56"/>
                  </a:lnTo>
                  <a:lnTo>
                    <a:pt x="17" y="46"/>
                  </a:lnTo>
                  <a:lnTo>
                    <a:pt x="25" y="36"/>
                  </a:lnTo>
                  <a:lnTo>
                    <a:pt x="33" y="29"/>
                  </a:lnTo>
                  <a:lnTo>
                    <a:pt x="40" y="23"/>
                  </a:lnTo>
                  <a:lnTo>
                    <a:pt x="50" y="17"/>
                  </a:lnTo>
                  <a:lnTo>
                    <a:pt x="60" y="11"/>
                  </a:lnTo>
                  <a:lnTo>
                    <a:pt x="73" y="8"/>
                  </a:lnTo>
                  <a:lnTo>
                    <a:pt x="85" y="4"/>
                  </a:lnTo>
                  <a:lnTo>
                    <a:pt x="98" y="2"/>
                  </a:lnTo>
                  <a:lnTo>
                    <a:pt x="113" y="0"/>
                  </a:lnTo>
                  <a:lnTo>
                    <a:pt x="12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38400" y="914400"/>
            <a:ext cx="900906" cy="431177"/>
            <a:chOff x="917915" y="1982731"/>
            <a:chExt cx="900906" cy="431177"/>
          </a:xfrm>
          <a:solidFill>
            <a:schemeClr val="tx1"/>
          </a:solidFill>
        </p:grpSpPr>
        <p:sp>
          <p:nvSpPr>
            <p:cNvPr id="3" name="Freeform 25"/>
            <p:cNvSpPr>
              <a:spLocks/>
            </p:cNvSpPr>
            <p:nvPr/>
          </p:nvSpPr>
          <p:spPr bwMode="auto">
            <a:xfrm>
              <a:off x="917915" y="1982731"/>
              <a:ext cx="900906" cy="339328"/>
            </a:xfrm>
            <a:custGeom>
              <a:avLst/>
              <a:gdLst>
                <a:gd name="T0" fmla="*/ 1619440881 w 3179"/>
                <a:gd name="T1" fmla="*/ 4410073 h 1330"/>
                <a:gd name="T2" fmla="*/ 1684923271 w 3179"/>
                <a:gd name="T3" fmla="*/ 30241862 h 1330"/>
                <a:gd name="T4" fmla="*/ 1773073176 w 3179"/>
                <a:gd name="T5" fmla="*/ 72454258 h 1330"/>
                <a:gd name="T6" fmla="*/ 1846741708 w 3179"/>
                <a:gd name="T7" fmla="*/ 118447294 h 1330"/>
                <a:gd name="T8" fmla="*/ 1895224553 w 3179"/>
                <a:gd name="T9" fmla="*/ 155619369 h 1330"/>
                <a:gd name="T10" fmla="*/ 1934891614 w 3179"/>
                <a:gd name="T11" fmla="*/ 188381372 h 1330"/>
                <a:gd name="T12" fmla="*/ 1965114438 w 3179"/>
                <a:gd name="T13" fmla="*/ 218623272 h 1330"/>
                <a:gd name="T14" fmla="*/ 1985893027 w 3179"/>
                <a:gd name="T15" fmla="*/ 246344967 h 1330"/>
                <a:gd name="T16" fmla="*/ 1999114323 w 3179"/>
                <a:gd name="T17" fmla="*/ 270916271 h 1330"/>
                <a:gd name="T18" fmla="*/ 2001632891 w 3179"/>
                <a:gd name="T19" fmla="*/ 292337978 h 1330"/>
                <a:gd name="T20" fmla="*/ 1994077185 w 3179"/>
                <a:gd name="T21" fmla="*/ 310609294 h 1330"/>
                <a:gd name="T22" fmla="*/ 1978965773 w 3179"/>
                <a:gd name="T23" fmla="*/ 327620136 h 1330"/>
                <a:gd name="T24" fmla="*/ 1954410125 w 3179"/>
                <a:gd name="T25" fmla="*/ 347151132 h 1330"/>
                <a:gd name="T26" fmla="*/ 1871297357 w 3179"/>
                <a:gd name="T27" fmla="*/ 420865938 h 1330"/>
                <a:gd name="T28" fmla="*/ 1803296001 w 3179"/>
                <a:gd name="T29" fmla="*/ 495840325 h 1330"/>
                <a:gd name="T30" fmla="*/ 1750406058 w 3179"/>
                <a:gd name="T31" fmla="*/ 573334866 h 1330"/>
                <a:gd name="T32" fmla="*/ 1700664722 w 3179"/>
                <a:gd name="T33" fmla="*/ 652720118 h 1330"/>
                <a:gd name="T34" fmla="*/ 1665404760 w 3179"/>
                <a:gd name="T35" fmla="*/ 706272798 h 1330"/>
                <a:gd name="T36" fmla="*/ 1648404421 w 3179"/>
                <a:gd name="T37" fmla="*/ 732734814 h 1330"/>
                <a:gd name="T38" fmla="*/ 1621959449 w 3179"/>
                <a:gd name="T39" fmla="*/ 770537126 h 1330"/>
                <a:gd name="T40" fmla="*/ 1571588075 w 3179"/>
                <a:gd name="T41" fmla="*/ 812749509 h 1330"/>
                <a:gd name="T42" fmla="*/ 1509883141 w 3179"/>
                <a:gd name="T43" fmla="*/ 834171414 h 1330"/>
                <a:gd name="T44" fmla="*/ 1438103933 w 3179"/>
                <a:gd name="T45" fmla="*/ 836691568 h 1330"/>
                <a:gd name="T46" fmla="*/ 1380176852 w 3179"/>
                <a:gd name="T47" fmla="*/ 825980516 h 1330"/>
                <a:gd name="T48" fmla="*/ 1347435458 w 3179"/>
                <a:gd name="T49" fmla="*/ 801409212 h 1330"/>
                <a:gd name="T50" fmla="*/ 1340508998 w 3179"/>
                <a:gd name="T51" fmla="*/ 768016971 h 1330"/>
                <a:gd name="T52" fmla="*/ 1354991165 w 3179"/>
                <a:gd name="T53" fmla="*/ 733994494 h 1330"/>
                <a:gd name="T54" fmla="*/ 1377028244 w 3179"/>
                <a:gd name="T55" fmla="*/ 681701494 h 1330"/>
                <a:gd name="T56" fmla="*/ 1398436078 w 3179"/>
                <a:gd name="T57" fmla="*/ 615547250 h 1330"/>
                <a:gd name="T58" fmla="*/ 1424881050 w 3179"/>
                <a:gd name="T59" fmla="*/ 529862009 h 1330"/>
                <a:gd name="T60" fmla="*/ 1450696776 w 3179"/>
                <a:gd name="T61" fmla="*/ 439136460 h 1330"/>
                <a:gd name="T62" fmla="*/ 1465178150 w 3179"/>
                <a:gd name="T63" fmla="*/ 374872828 h 1330"/>
                <a:gd name="T64" fmla="*/ 1474623179 w 3179"/>
                <a:gd name="T65" fmla="*/ 328879816 h 1330"/>
                <a:gd name="T66" fmla="*/ 1475882463 w 3179"/>
                <a:gd name="T67" fmla="*/ 296117813 h 1330"/>
                <a:gd name="T68" fmla="*/ 1457622443 w 3179"/>
                <a:gd name="T69" fmla="*/ 262096129 h 1330"/>
                <a:gd name="T70" fmla="*/ 1411658961 w 3179"/>
                <a:gd name="T71" fmla="*/ 241934896 h 1330"/>
                <a:gd name="T72" fmla="*/ 1340508998 w 3179"/>
                <a:gd name="T73" fmla="*/ 234374433 h 1330"/>
                <a:gd name="T74" fmla="*/ 1246062670 w 3179"/>
                <a:gd name="T75" fmla="*/ 239414742 h 1330"/>
                <a:gd name="T76" fmla="*/ 1125171372 w 3179"/>
                <a:gd name="T77" fmla="*/ 252645749 h 1330"/>
                <a:gd name="T78" fmla="*/ 976575817 w 3179"/>
                <a:gd name="T79" fmla="*/ 274696900 h 1330"/>
                <a:gd name="T80" fmla="*/ 750533679 w 3179"/>
                <a:gd name="T81" fmla="*/ 310609294 h 1330"/>
                <a:gd name="T82" fmla="*/ 564789632 w 3179"/>
                <a:gd name="T83" fmla="*/ 350301523 h 1330"/>
                <a:gd name="T84" fmla="*/ 382193300 w 3179"/>
                <a:gd name="T85" fmla="*/ 400074369 h 1330"/>
                <a:gd name="T86" fmla="*/ 292784110 w 3179"/>
                <a:gd name="T87" fmla="*/ 431575998 h 1330"/>
                <a:gd name="T88" fmla="*/ 236745559 w 3179"/>
                <a:gd name="T89" fmla="*/ 436616306 h 1330"/>
                <a:gd name="T90" fmla="*/ 182596282 w 3179"/>
                <a:gd name="T91" fmla="*/ 429055844 h 1330"/>
                <a:gd name="T92" fmla="*/ 130336378 w 3179"/>
                <a:gd name="T93" fmla="*/ 410154986 h 1330"/>
                <a:gd name="T94" fmla="*/ 81224263 w 3179"/>
                <a:gd name="T95" fmla="*/ 379913136 h 1330"/>
                <a:gd name="T96" fmla="*/ 37778543 w 3179"/>
                <a:gd name="T97" fmla="*/ 352821678 h 1330"/>
                <a:gd name="T98" fmla="*/ 10704317 w 3179"/>
                <a:gd name="T99" fmla="*/ 330140290 h 1330"/>
                <a:gd name="T100" fmla="*/ 0 w 3179"/>
                <a:gd name="T101" fmla="*/ 308089140 h 1330"/>
                <a:gd name="T102" fmla="*/ 5037139 w 3179"/>
                <a:gd name="T103" fmla="*/ 285407753 h 1330"/>
                <a:gd name="T104" fmla="*/ 23926409 w 3179"/>
                <a:gd name="T105" fmla="*/ 268396117 h 1330"/>
                <a:gd name="T106" fmla="*/ 59186390 w 3179"/>
                <a:gd name="T107" fmla="*/ 259575975 h 1330"/>
                <a:gd name="T108" fmla="*/ 187633420 w 3179"/>
                <a:gd name="T109" fmla="*/ 251385275 h 1330"/>
                <a:gd name="T110" fmla="*/ 370859741 w 3179"/>
                <a:gd name="T111" fmla="*/ 222403900 h 1330"/>
                <a:gd name="T112" fmla="*/ 605715977 w 3179"/>
                <a:gd name="T113" fmla="*/ 182710827 h 1330"/>
                <a:gd name="T114" fmla="*/ 897870147 w 3179"/>
                <a:gd name="T115" fmla="*/ 135458136 h 1330"/>
                <a:gd name="T116" fmla="*/ 1246062670 w 3179"/>
                <a:gd name="T117" fmla="*/ 78755040 h 1330"/>
                <a:gd name="T118" fmla="*/ 1416696098 w 3179"/>
                <a:gd name="T119" fmla="*/ 47252704 h 1330"/>
                <a:gd name="T120" fmla="*/ 1520586662 w 3179"/>
                <a:gd name="T121" fmla="*/ 11970537 h 1330"/>
                <a:gd name="T122" fmla="*/ 1567810222 w 3179"/>
                <a:gd name="T123" fmla="*/ 1259681 h 1330"/>
                <a:gd name="T124" fmla="*/ 1583550880 w 3179"/>
                <a:gd name="T125" fmla="*/ 0 h 13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79"/>
                <a:gd name="T190" fmla="*/ 0 h 1330"/>
                <a:gd name="T191" fmla="*/ 3179 w 3179"/>
                <a:gd name="T192" fmla="*/ 1330 h 13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79" h="1330">
                  <a:moveTo>
                    <a:pt x="2515" y="0"/>
                  </a:moveTo>
                  <a:lnTo>
                    <a:pt x="2526" y="0"/>
                  </a:lnTo>
                  <a:lnTo>
                    <a:pt x="2540" y="2"/>
                  </a:lnTo>
                  <a:lnTo>
                    <a:pt x="2555" y="4"/>
                  </a:lnTo>
                  <a:lnTo>
                    <a:pt x="2572" y="7"/>
                  </a:lnTo>
                  <a:lnTo>
                    <a:pt x="2590" y="13"/>
                  </a:lnTo>
                  <a:lnTo>
                    <a:pt x="2609" y="21"/>
                  </a:lnTo>
                  <a:lnTo>
                    <a:pt x="2630" y="29"/>
                  </a:lnTo>
                  <a:lnTo>
                    <a:pt x="2653" y="36"/>
                  </a:lnTo>
                  <a:lnTo>
                    <a:pt x="2676" y="48"/>
                  </a:lnTo>
                  <a:lnTo>
                    <a:pt x="2701" y="57"/>
                  </a:lnTo>
                  <a:lnTo>
                    <a:pt x="2728" y="71"/>
                  </a:lnTo>
                  <a:lnTo>
                    <a:pt x="2755" y="84"/>
                  </a:lnTo>
                  <a:lnTo>
                    <a:pt x="2785" y="100"/>
                  </a:lnTo>
                  <a:lnTo>
                    <a:pt x="2816" y="115"/>
                  </a:lnTo>
                  <a:lnTo>
                    <a:pt x="2847" y="132"/>
                  </a:lnTo>
                  <a:lnTo>
                    <a:pt x="2881" y="149"/>
                  </a:lnTo>
                  <a:lnTo>
                    <a:pt x="2899" y="163"/>
                  </a:lnTo>
                  <a:lnTo>
                    <a:pt x="2916" y="176"/>
                  </a:lnTo>
                  <a:lnTo>
                    <a:pt x="2933" y="188"/>
                  </a:lnTo>
                  <a:lnTo>
                    <a:pt x="2951" y="199"/>
                  </a:lnTo>
                  <a:lnTo>
                    <a:pt x="2966" y="213"/>
                  </a:lnTo>
                  <a:lnTo>
                    <a:pt x="2981" y="224"/>
                  </a:lnTo>
                  <a:lnTo>
                    <a:pt x="2997" y="236"/>
                  </a:lnTo>
                  <a:lnTo>
                    <a:pt x="3010" y="247"/>
                  </a:lnTo>
                  <a:lnTo>
                    <a:pt x="3023" y="257"/>
                  </a:lnTo>
                  <a:lnTo>
                    <a:pt x="3037" y="269"/>
                  </a:lnTo>
                  <a:lnTo>
                    <a:pt x="3048" y="280"/>
                  </a:lnTo>
                  <a:lnTo>
                    <a:pt x="3062" y="290"/>
                  </a:lnTo>
                  <a:lnTo>
                    <a:pt x="3073" y="299"/>
                  </a:lnTo>
                  <a:lnTo>
                    <a:pt x="3083" y="309"/>
                  </a:lnTo>
                  <a:lnTo>
                    <a:pt x="3095" y="320"/>
                  </a:lnTo>
                  <a:lnTo>
                    <a:pt x="3104" y="330"/>
                  </a:lnTo>
                  <a:lnTo>
                    <a:pt x="3112" y="338"/>
                  </a:lnTo>
                  <a:lnTo>
                    <a:pt x="3121" y="347"/>
                  </a:lnTo>
                  <a:lnTo>
                    <a:pt x="3129" y="357"/>
                  </a:lnTo>
                  <a:lnTo>
                    <a:pt x="3137" y="364"/>
                  </a:lnTo>
                  <a:lnTo>
                    <a:pt x="3143" y="374"/>
                  </a:lnTo>
                  <a:lnTo>
                    <a:pt x="3150" y="382"/>
                  </a:lnTo>
                  <a:lnTo>
                    <a:pt x="3154" y="391"/>
                  </a:lnTo>
                  <a:lnTo>
                    <a:pt x="3160" y="399"/>
                  </a:lnTo>
                  <a:lnTo>
                    <a:pt x="3164" y="407"/>
                  </a:lnTo>
                  <a:lnTo>
                    <a:pt x="3167" y="414"/>
                  </a:lnTo>
                  <a:lnTo>
                    <a:pt x="3171" y="422"/>
                  </a:lnTo>
                  <a:lnTo>
                    <a:pt x="3175" y="430"/>
                  </a:lnTo>
                  <a:lnTo>
                    <a:pt x="3177" y="437"/>
                  </a:lnTo>
                  <a:lnTo>
                    <a:pt x="3177" y="443"/>
                  </a:lnTo>
                  <a:lnTo>
                    <a:pt x="3179" y="451"/>
                  </a:lnTo>
                  <a:lnTo>
                    <a:pt x="3179" y="459"/>
                  </a:lnTo>
                  <a:lnTo>
                    <a:pt x="3179" y="464"/>
                  </a:lnTo>
                  <a:lnTo>
                    <a:pt x="3177" y="470"/>
                  </a:lnTo>
                  <a:lnTo>
                    <a:pt x="3177" y="476"/>
                  </a:lnTo>
                  <a:lnTo>
                    <a:pt x="3173" y="482"/>
                  </a:lnTo>
                  <a:lnTo>
                    <a:pt x="3171" y="487"/>
                  </a:lnTo>
                  <a:lnTo>
                    <a:pt x="3167" y="493"/>
                  </a:lnTo>
                  <a:lnTo>
                    <a:pt x="3164" y="499"/>
                  </a:lnTo>
                  <a:lnTo>
                    <a:pt x="3160" y="503"/>
                  </a:lnTo>
                  <a:lnTo>
                    <a:pt x="3154" y="508"/>
                  </a:lnTo>
                  <a:lnTo>
                    <a:pt x="3148" y="514"/>
                  </a:lnTo>
                  <a:lnTo>
                    <a:pt x="3143" y="520"/>
                  </a:lnTo>
                  <a:lnTo>
                    <a:pt x="3137" y="526"/>
                  </a:lnTo>
                  <a:lnTo>
                    <a:pt x="3129" y="531"/>
                  </a:lnTo>
                  <a:lnTo>
                    <a:pt x="3121" y="537"/>
                  </a:lnTo>
                  <a:lnTo>
                    <a:pt x="3114" y="543"/>
                  </a:lnTo>
                  <a:lnTo>
                    <a:pt x="3104" y="551"/>
                  </a:lnTo>
                  <a:lnTo>
                    <a:pt x="3075" y="574"/>
                  </a:lnTo>
                  <a:lnTo>
                    <a:pt x="3048" y="597"/>
                  </a:lnTo>
                  <a:lnTo>
                    <a:pt x="3022" y="620"/>
                  </a:lnTo>
                  <a:lnTo>
                    <a:pt x="2997" y="643"/>
                  </a:lnTo>
                  <a:lnTo>
                    <a:pt x="2972" y="668"/>
                  </a:lnTo>
                  <a:lnTo>
                    <a:pt x="2949" y="691"/>
                  </a:lnTo>
                  <a:lnTo>
                    <a:pt x="2926" y="714"/>
                  </a:lnTo>
                  <a:lnTo>
                    <a:pt x="2904" y="739"/>
                  </a:lnTo>
                  <a:lnTo>
                    <a:pt x="2883" y="762"/>
                  </a:lnTo>
                  <a:lnTo>
                    <a:pt x="2864" y="787"/>
                  </a:lnTo>
                  <a:lnTo>
                    <a:pt x="2845" y="810"/>
                  </a:lnTo>
                  <a:lnTo>
                    <a:pt x="2828" y="835"/>
                  </a:lnTo>
                  <a:lnTo>
                    <a:pt x="2810" y="860"/>
                  </a:lnTo>
                  <a:lnTo>
                    <a:pt x="2795" y="885"/>
                  </a:lnTo>
                  <a:lnTo>
                    <a:pt x="2780" y="910"/>
                  </a:lnTo>
                  <a:lnTo>
                    <a:pt x="2766" y="937"/>
                  </a:lnTo>
                  <a:lnTo>
                    <a:pt x="2747" y="963"/>
                  </a:lnTo>
                  <a:lnTo>
                    <a:pt x="2730" y="990"/>
                  </a:lnTo>
                  <a:lnTo>
                    <a:pt x="2714" y="1013"/>
                  </a:lnTo>
                  <a:lnTo>
                    <a:pt x="2701" y="1036"/>
                  </a:lnTo>
                  <a:lnTo>
                    <a:pt x="2688" y="1057"/>
                  </a:lnTo>
                  <a:lnTo>
                    <a:pt x="2674" y="1075"/>
                  </a:lnTo>
                  <a:lnTo>
                    <a:pt x="2663" y="1092"/>
                  </a:lnTo>
                  <a:lnTo>
                    <a:pt x="2653" y="1107"/>
                  </a:lnTo>
                  <a:lnTo>
                    <a:pt x="2645" y="1121"/>
                  </a:lnTo>
                  <a:lnTo>
                    <a:pt x="2638" y="1134"/>
                  </a:lnTo>
                  <a:lnTo>
                    <a:pt x="2632" y="1144"/>
                  </a:lnTo>
                  <a:lnTo>
                    <a:pt x="2626" y="1152"/>
                  </a:lnTo>
                  <a:lnTo>
                    <a:pt x="2622" y="1157"/>
                  </a:lnTo>
                  <a:lnTo>
                    <a:pt x="2618" y="1163"/>
                  </a:lnTo>
                  <a:lnTo>
                    <a:pt x="2617" y="1165"/>
                  </a:lnTo>
                  <a:lnTo>
                    <a:pt x="2617" y="1167"/>
                  </a:lnTo>
                  <a:lnTo>
                    <a:pt x="2603" y="1186"/>
                  </a:lnTo>
                  <a:lnTo>
                    <a:pt x="2590" y="1205"/>
                  </a:lnTo>
                  <a:lnTo>
                    <a:pt x="2576" y="1223"/>
                  </a:lnTo>
                  <a:lnTo>
                    <a:pt x="2561" y="1238"/>
                  </a:lnTo>
                  <a:lnTo>
                    <a:pt x="2545" y="1253"/>
                  </a:lnTo>
                  <a:lnTo>
                    <a:pt x="2530" y="1267"/>
                  </a:lnTo>
                  <a:lnTo>
                    <a:pt x="2513" y="1278"/>
                  </a:lnTo>
                  <a:lnTo>
                    <a:pt x="2496" y="1290"/>
                  </a:lnTo>
                  <a:lnTo>
                    <a:pt x="2476" y="1299"/>
                  </a:lnTo>
                  <a:lnTo>
                    <a:pt x="2457" y="1307"/>
                  </a:lnTo>
                  <a:lnTo>
                    <a:pt x="2438" y="1315"/>
                  </a:lnTo>
                  <a:lnTo>
                    <a:pt x="2419" y="1320"/>
                  </a:lnTo>
                  <a:lnTo>
                    <a:pt x="2398" y="1324"/>
                  </a:lnTo>
                  <a:lnTo>
                    <a:pt x="2377" y="1326"/>
                  </a:lnTo>
                  <a:lnTo>
                    <a:pt x="2355" y="1328"/>
                  </a:lnTo>
                  <a:lnTo>
                    <a:pt x="2332" y="1330"/>
                  </a:lnTo>
                  <a:lnTo>
                    <a:pt x="2307" y="1330"/>
                  </a:lnTo>
                  <a:lnTo>
                    <a:pt x="2284" y="1328"/>
                  </a:lnTo>
                  <a:lnTo>
                    <a:pt x="2263" y="1326"/>
                  </a:lnTo>
                  <a:lnTo>
                    <a:pt x="2242" y="1324"/>
                  </a:lnTo>
                  <a:lnTo>
                    <a:pt x="2225" y="1320"/>
                  </a:lnTo>
                  <a:lnTo>
                    <a:pt x="2208" y="1315"/>
                  </a:lnTo>
                  <a:lnTo>
                    <a:pt x="2192" y="1311"/>
                  </a:lnTo>
                  <a:lnTo>
                    <a:pt x="2179" y="1305"/>
                  </a:lnTo>
                  <a:lnTo>
                    <a:pt x="2167" y="1297"/>
                  </a:lnTo>
                  <a:lnTo>
                    <a:pt x="2158" y="1290"/>
                  </a:lnTo>
                  <a:lnTo>
                    <a:pt x="2148" y="1282"/>
                  </a:lnTo>
                  <a:lnTo>
                    <a:pt x="2140" y="1272"/>
                  </a:lnTo>
                  <a:lnTo>
                    <a:pt x="2135" y="1261"/>
                  </a:lnTo>
                  <a:lnTo>
                    <a:pt x="2131" y="1249"/>
                  </a:lnTo>
                  <a:lnTo>
                    <a:pt x="2129" y="1238"/>
                  </a:lnTo>
                  <a:lnTo>
                    <a:pt x="2129" y="1224"/>
                  </a:lnTo>
                  <a:lnTo>
                    <a:pt x="2129" y="1219"/>
                  </a:lnTo>
                  <a:lnTo>
                    <a:pt x="2131" y="1211"/>
                  </a:lnTo>
                  <a:lnTo>
                    <a:pt x="2135" y="1201"/>
                  </a:lnTo>
                  <a:lnTo>
                    <a:pt x="2139" y="1192"/>
                  </a:lnTo>
                  <a:lnTo>
                    <a:pt x="2144" y="1178"/>
                  </a:lnTo>
                  <a:lnTo>
                    <a:pt x="2152" y="1165"/>
                  </a:lnTo>
                  <a:lnTo>
                    <a:pt x="2160" y="1150"/>
                  </a:lnTo>
                  <a:lnTo>
                    <a:pt x="2169" y="1132"/>
                  </a:lnTo>
                  <a:lnTo>
                    <a:pt x="2175" y="1117"/>
                  </a:lnTo>
                  <a:lnTo>
                    <a:pt x="2181" y="1102"/>
                  </a:lnTo>
                  <a:lnTo>
                    <a:pt x="2187" y="1082"/>
                  </a:lnTo>
                  <a:lnTo>
                    <a:pt x="2192" y="1065"/>
                  </a:lnTo>
                  <a:lnTo>
                    <a:pt x="2198" y="1044"/>
                  </a:lnTo>
                  <a:lnTo>
                    <a:pt x="2206" y="1023"/>
                  </a:lnTo>
                  <a:lnTo>
                    <a:pt x="2213" y="1000"/>
                  </a:lnTo>
                  <a:lnTo>
                    <a:pt x="2221" y="977"/>
                  </a:lnTo>
                  <a:lnTo>
                    <a:pt x="2229" y="952"/>
                  </a:lnTo>
                  <a:lnTo>
                    <a:pt x="2236" y="925"/>
                  </a:lnTo>
                  <a:lnTo>
                    <a:pt x="2244" y="898"/>
                  </a:lnTo>
                  <a:lnTo>
                    <a:pt x="2254" y="871"/>
                  </a:lnTo>
                  <a:lnTo>
                    <a:pt x="2263" y="841"/>
                  </a:lnTo>
                  <a:lnTo>
                    <a:pt x="2271" y="810"/>
                  </a:lnTo>
                  <a:lnTo>
                    <a:pt x="2281" y="779"/>
                  </a:lnTo>
                  <a:lnTo>
                    <a:pt x="2292" y="746"/>
                  </a:lnTo>
                  <a:lnTo>
                    <a:pt x="2298" y="722"/>
                  </a:lnTo>
                  <a:lnTo>
                    <a:pt x="2304" y="697"/>
                  </a:lnTo>
                  <a:lnTo>
                    <a:pt x="2309" y="674"/>
                  </a:lnTo>
                  <a:lnTo>
                    <a:pt x="2313" y="652"/>
                  </a:lnTo>
                  <a:lnTo>
                    <a:pt x="2319" y="633"/>
                  </a:lnTo>
                  <a:lnTo>
                    <a:pt x="2323" y="614"/>
                  </a:lnTo>
                  <a:lnTo>
                    <a:pt x="2327" y="595"/>
                  </a:lnTo>
                  <a:lnTo>
                    <a:pt x="2330" y="578"/>
                  </a:lnTo>
                  <a:lnTo>
                    <a:pt x="2334" y="562"/>
                  </a:lnTo>
                  <a:lnTo>
                    <a:pt x="2336" y="549"/>
                  </a:lnTo>
                  <a:lnTo>
                    <a:pt x="2340" y="535"/>
                  </a:lnTo>
                  <a:lnTo>
                    <a:pt x="2342" y="522"/>
                  </a:lnTo>
                  <a:lnTo>
                    <a:pt x="2344" y="510"/>
                  </a:lnTo>
                  <a:lnTo>
                    <a:pt x="2344" y="501"/>
                  </a:lnTo>
                  <a:lnTo>
                    <a:pt x="2346" y="491"/>
                  </a:lnTo>
                  <a:lnTo>
                    <a:pt x="2346" y="484"/>
                  </a:lnTo>
                  <a:lnTo>
                    <a:pt x="2344" y="470"/>
                  </a:lnTo>
                  <a:lnTo>
                    <a:pt x="2342" y="459"/>
                  </a:lnTo>
                  <a:lnTo>
                    <a:pt x="2338" y="447"/>
                  </a:lnTo>
                  <a:lnTo>
                    <a:pt x="2332" y="436"/>
                  </a:lnTo>
                  <a:lnTo>
                    <a:pt x="2325" y="426"/>
                  </a:lnTo>
                  <a:lnTo>
                    <a:pt x="2315" y="416"/>
                  </a:lnTo>
                  <a:lnTo>
                    <a:pt x="2304" y="409"/>
                  </a:lnTo>
                  <a:lnTo>
                    <a:pt x="2290" y="401"/>
                  </a:lnTo>
                  <a:lnTo>
                    <a:pt x="2277" y="395"/>
                  </a:lnTo>
                  <a:lnTo>
                    <a:pt x="2259" y="389"/>
                  </a:lnTo>
                  <a:lnTo>
                    <a:pt x="2242" y="384"/>
                  </a:lnTo>
                  <a:lnTo>
                    <a:pt x="2223" y="380"/>
                  </a:lnTo>
                  <a:lnTo>
                    <a:pt x="2202" y="376"/>
                  </a:lnTo>
                  <a:lnTo>
                    <a:pt x="2179" y="374"/>
                  </a:lnTo>
                  <a:lnTo>
                    <a:pt x="2154" y="374"/>
                  </a:lnTo>
                  <a:lnTo>
                    <a:pt x="2129" y="372"/>
                  </a:lnTo>
                  <a:lnTo>
                    <a:pt x="2102" y="372"/>
                  </a:lnTo>
                  <a:lnTo>
                    <a:pt x="2073" y="374"/>
                  </a:lnTo>
                  <a:lnTo>
                    <a:pt x="2044" y="376"/>
                  </a:lnTo>
                  <a:lnTo>
                    <a:pt x="2014" y="378"/>
                  </a:lnTo>
                  <a:lnTo>
                    <a:pt x="1979" y="380"/>
                  </a:lnTo>
                  <a:lnTo>
                    <a:pt x="1945" y="384"/>
                  </a:lnTo>
                  <a:lnTo>
                    <a:pt x="1908" y="388"/>
                  </a:lnTo>
                  <a:lnTo>
                    <a:pt x="1870" y="391"/>
                  </a:lnTo>
                  <a:lnTo>
                    <a:pt x="1829" y="395"/>
                  </a:lnTo>
                  <a:lnTo>
                    <a:pt x="1787" y="401"/>
                  </a:lnTo>
                  <a:lnTo>
                    <a:pt x="1743" y="407"/>
                  </a:lnTo>
                  <a:lnTo>
                    <a:pt x="1697" y="414"/>
                  </a:lnTo>
                  <a:lnTo>
                    <a:pt x="1651" y="420"/>
                  </a:lnTo>
                  <a:lnTo>
                    <a:pt x="1601" y="428"/>
                  </a:lnTo>
                  <a:lnTo>
                    <a:pt x="1551" y="436"/>
                  </a:lnTo>
                  <a:lnTo>
                    <a:pt x="1499" y="445"/>
                  </a:lnTo>
                  <a:lnTo>
                    <a:pt x="1374" y="462"/>
                  </a:lnTo>
                  <a:lnTo>
                    <a:pt x="1313" y="472"/>
                  </a:lnTo>
                  <a:lnTo>
                    <a:pt x="1254" y="484"/>
                  </a:lnTo>
                  <a:lnTo>
                    <a:pt x="1192" y="493"/>
                  </a:lnTo>
                  <a:lnTo>
                    <a:pt x="1133" y="505"/>
                  </a:lnTo>
                  <a:lnTo>
                    <a:pt x="1073" y="518"/>
                  </a:lnTo>
                  <a:lnTo>
                    <a:pt x="1014" y="530"/>
                  </a:lnTo>
                  <a:lnTo>
                    <a:pt x="954" y="543"/>
                  </a:lnTo>
                  <a:lnTo>
                    <a:pt x="897" y="556"/>
                  </a:lnTo>
                  <a:lnTo>
                    <a:pt x="837" y="572"/>
                  </a:lnTo>
                  <a:lnTo>
                    <a:pt x="779" y="585"/>
                  </a:lnTo>
                  <a:lnTo>
                    <a:pt x="722" y="603"/>
                  </a:lnTo>
                  <a:lnTo>
                    <a:pt x="664" y="618"/>
                  </a:lnTo>
                  <a:lnTo>
                    <a:pt x="607" y="635"/>
                  </a:lnTo>
                  <a:lnTo>
                    <a:pt x="549" y="654"/>
                  </a:lnTo>
                  <a:lnTo>
                    <a:pt x="526" y="664"/>
                  </a:lnTo>
                  <a:lnTo>
                    <a:pt x="505" y="672"/>
                  </a:lnTo>
                  <a:lnTo>
                    <a:pt x="484" y="679"/>
                  </a:lnTo>
                  <a:lnTo>
                    <a:pt x="465" y="685"/>
                  </a:lnTo>
                  <a:lnTo>
                    <a:pt x="445" y="689"/>
                  </a:lnTo>
                  <a:lnTo>
                    <a:pt x="426" y="691"/>
                  </a:lnTo>
                  <a:lnTo>
                    <a:pt x="409" y="693"/>
                  </a:lnTo>
                  <a:lnTo>
                    <a:pt x="394" y="695"/>
                  </a:lnTo>
                  <a:lnTo>
                    <a:pt x="376" y="693"/>
                  </a:lnTo>
                  <a:lnTo>
                    <a:pt x="357" y="693"/>
                  </a:lnTo>
                  <a:lnTo>
                    <a:pt x="340" y="691"/>
                  </a:lnTo>
                  <a:lnTo>
                    <a:pt x="323" y="687"/>
                  </a:lnTo>
                  <a:lnTo>
                    <a:pt x="307" y="685"/>
                  </a:lnTo>
                  <a:lnTo>
                    <a:pt x="290" y="681"/>
                  </a:lnTo>
                  <a:lnTo>
                    <a:pt x="273" y="675"/>
                  </a:lnTo>
                  <a:lnTo>
                    <a:pt x="255" y="670"/>
                  </a:lnTo>
                  <a:lnTo>
                    <a:pt x="240" y="664"/>
                  </a:lnTo>
                  <a:lnTo>
                    <a:pt x="223" y="658"/>
                  </a:lnTo>
                  <a:lnTo>
                    <a:pt x="207" y="651"/>
                  </a:lnTo>
                  <a:lnTo>
                    <a:pt x="192" y="641"/>
                  </a:lnTo>
                  <a:lnTo>
                    <a:pt x="175" y="633"/>
                  </a:lnTo>
                  <a:lnTo>
                    <a:pt x="159" y="624"/>
                  </a:lnTo>
                  <a:lnTo>
                    <a:pt x="144" y="612"/>
                  </a:lnTo>
                  <a:lnTo>
                    <a:pt x="129" y="603"/>
                  </a:lnTo>
                  <a:lnTo>
                    <a:pt x="113" y="593"/>
                  </a:lnTo>
                  <a:lnTo>
                    <a:pt x="98" y="585"/>
                  </a:lnTo>
                  <a:lnTo>
                    <a:pt x="84" y="578"/>
                  </a:lnTo>
                  <a:lnTo>
                    <a:pt x="71" y="568"/>
                  </a:lnTo>
                  <a:lnTo>
                    <a:pt x="60" y="560"/>
                  </a:lnTo>
                  <a:lnTo>
                    <a:pt x="50" y="553"/>
                  </a:lnTo>
                  <a:lnTo>
                    <a:pt x="40" y="545"/>
                  </a:lnTo>
                  <a:lnTo>
                    <a:pt x="31" y="537"/>
                  </a:lnTo>
                  <a:lnTo>
                    <a:pt x="25" y="531"/>
                  </a:lnTo>
                  <a:lnTo>
                    <a:pt x="17" y="524"/>
                  </a:lnTo>
                  <a:lnTo>
                    <a:pt x="12" y="516"/>
                  </a:lnTo>
                  <a:lnTo>
                    <a:pt x="8" y="510"/>
                  </a:lnTo>
                  <a:lnTo>
                    <a:pt x="4" y="503"/>
                  </a:lnTo>
                  <a:lnTo>
                    <a:pt x="2" y="497"/>
                  </a:lnTo>
                  <a:lnTo>
                    <a:pt x="0" y="489"/>
                  </a:lnTo>
                  <a:lnTo>
                    <a:pt x="0" y="484"/>
                  </a:lnTo>
                  <a:lnTo>
                    <a:pt x="0" y="476"/>
                  </a:lnTo>
                  <a:lnTo>
                    <a:pt x="2" y="468"/>
                  </a:lnTo>
                  <a:lnTo>
                    <a:pt x="4" y="460"/>
                  </a:lnTo>
                  <a:lnTo>
                    <a:pt x="8" y="453"/>
                  </a:lnTo>
                  <a:lnTo>
                    <a:pt x="12" y="447"/>
                  </a:lnTo>
                  <a:lnTo>
                    <a:pt x="17" y="441"/>
                  </a:lnTo>
                  <a:lnTo>
                    <a:pt x="23" y="436"/>
                  </a:lnTo>
                  <a:lnTo>
                    <a:pt x="31" y="432"/>
                  </a:lnTo>
                  <a:lnTo>
                    <a:pt x="38" y="426"/>
                  </a:lnTo>
                  <a:lnTo>
                    <a:pt x="48" y="422"/>
                  </a:lnTo>
                  <a:lnTo>
                    <a:pt x="58" y="420"/>
                  </a:lnTo>
                  <a:lnTo>
                    <a:pt x="69" y="416"/>
                  </a:lnTo>
                  <a:lnTo>
                    <a:pt x="81" y="414"/>
                  </a:lnTo>
                  <a:lnTo>
                    <a:pt x="94" y="412"/>
                  </a:lnTo>
                  <a:lnTo>
                    <a:pt x="108" y="412"/>
                  </a:lnTo>
                  <a:lnTo>
                    <a:pt x="123" y="412"/>
                  </a:lnTo>
                  <a:lnTo>
                    <a:pt x="180" y="409"/>
                  </a:lnTo>
                  <a:lnTo>
                    <a:pt x="240" y="405"/>
                  </a:lnTo>
                  <a:lnTo>
                    <a:pt x="298" y="399"/>
                  </a:lnTo>
                  <a:lnTo>
                    <a:pt x="357" y="393"/>
                  </a:lnTo>
                  <a:lnTo>
                    <a:pt x="415" y="386"/>
                  </a:lnTo>
                  <a:lnTo>
                    <a:pt x="472" y="376"/>
                  </a:lnTo>
                  <a:lnTo>
                    <a:pt x="532" y="364"/>
                  </a:lnTo>
                  <a:lnTo>
                    <a:pt x="589" y="353"/>
                  </a:lnTo>
                  <a:lnTo>
                    <a:pt x="657" y="341"/>
                  </a:lnTo>
                  <a:lnTo>
                    <a:pt x="728" y="330"/>
                  </a:lnTo>
                  <a:lnTo>
                    <a:pt x="801" y="316"/>
                  </a:lnTo>
                  <a:lnTo>
                    <a:pt x="879" y="303"/>
                  </a:lnTo>
                  <a:lnTo>
                    <a:pt x="962" y="290"/>
                  </a:lnTo>
                  <a:lnTo>
                    <a:pt x="1046" y="276"/>
                  </a:lnTo>
                  <a:lnTo>
                    <a:pt x="1136" y="261"/>
                  </a:lnTo>
                  <a:lnTo>
                    <a:pt x="1229" y="245"/>
                  </a:lnTo>
                  <a:lnTo>
                    <a:pt x="1325" y="230"/>
                  </a:lnTo>
                  <a:lnTo>
                    <a:pt x="1426" y="215"/>
                  </a:lnTo>
                  <a:lnTo>
                    <a:pt x="1530" y="197"/>
                  </a:lnTo>
                  <a:lnTo>
                    <a:pt x="1637" y="180"/>
                  </a:lnTo>
                  <a:lnTo>
                    <a:pt x="1747" y="161"/>
                  </a:lnTo>
                  <a:lnTo>
                    <a:pt x="1862" y="144"/>
                  </a:lnTo>
                  <a:lnTo>
                    <a:pt x="1979" y="125"/>
                  </a:lnTo>
                  <a:lnTo>
                    <a:pt x="2102" y="103"/>
                  </a:lnTo>
                  <a:lnTo>
                    <a:pt x="2139" y="98"/>
                  </a:lnTo>
                  <a:lnTo>
                    <a:pt x="2177" y="92"/>
                  </a:lnTo>
                  <a:lnTo>
                    <a:pt x="2213" y="84"/>
                  </a:lnTo>
                  <a:lnTo>
                    <a:pt x="2250" y="75"/>
                  </a:lnTo>
                  <a:lnTo>
                    <a:pt x="2286" y="65"/>
                  </a:lnTo>
                  <a:lnTo>
                    <a:pt x="2321" y="52"/>
                  </a:lnTo>
                  <a:lnTo>
                    <a:pt x="2357" y="40"/>
                  </a:lnTo>
                  <a:lnTo>
                    <a:pt x="2394" y="25"/>
                  </a:lnTo>
                  <a:lnTo>
                    <a:pt x="2415" y="19"/>
                  </a:lnTo>
                  <a:lnTo>
                    <a:pt x="2434" y="13"/>
                  </a:lnTo>
                  <a:lnTo>
                    <a:pt x="2453" y="7"/>
                  </a:lnTo>
                  <a:lnTo>
                    <a:pt x="2469" y="4"/>
                  </a:lnTo>
                  <a:lnTo>
                    <a:pt x="2484" y="2"/>
                  </a:lnTo>
                  <a:lnTo>
                    <a:pt x="2490" y="2"/>
                  </a:lnTo>
                  <a:lnTo>
                    <a:pt x="2496" y="0"/>
                  </a:lnTo>
                  <a:lnTo>
                    <a:pt x="2501" y="0"/>
                  </a:lnTo>
                  <a:lnTo>
                    <a:pt x="2507" y="0"/>
                  </a:lnTo>
                  <a:lnTo>
                    <a:pt x="2511" y="0"/>
                  </a:lnTo>
                  <a:lnTo>
                    <a:pt x="251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6"/>
            <p:cNvSpPr>
              <a:spLocks/>
            </p:cNvSpPr>
            <p:nvPr/>
          </p:nvSpPr>
          <p:spPr bwMode="auto">
            <a:xfrm>
              <a:off x="941161" y="2270012"/>
              <a:ext cx="752929" cy="143896"/>
            </a:xfrm>
            <a:custGeom>
              <a:avLst/>
              <a:gdLst>
                <a:gd name="T0" fmla="*/ 1423257917 w 2656"/>
                <a:gd name="T1" fmla="*/ 1260475 h 564"/>
                <a:gd name="T2" fmla="*/ 1461690484 w 2656"/>
                <a:gd name="T3" fmla="*/ 9450387 h 564"/>
                <a:gd name="T4" fmla="*/ 1508943198 w 2656"/>
                <a:gd name="T5" fmla="*/ 23941083 h 564"/>
                <a:gd name="T6" fmla="*/ 1565016853 w 2656"/>
                <a:gd name="T7" fmla="*/ 46622486 h 564"/>
                <a:gd name="T8" fmla="*/ 1611640123 w 2656"/>
                <a:gd name="T9" fmla="*/ 76234917 h 564"/>
                <a:gd name="T10" fmla="*/ 1643141668 w 2656"/>
                <a:gd name="T11" fmla="*/ 102696149 h 564"/>
                <a:gd name="T12" fmla="*/ 1663933148 w 2656"/>
                <a:gd name="T13" fmla="*/ 126638045 h 564"/>
                <a:gd name="T14" fmla="*/ 1672123454 w 2656"/>
                <a:gd name="T15" fmla="*/ 147428730 h 564"/>
                <a:gd name="T16" fmla="*/ 1671493217 w 2656"/>
                <a:gd name="T17" fmla="*/ 171370600 h 564"/>
                <a:gd name="T18" fmla="*/ 1660152518 w 2656"/>
                <a:gd name="T19" fmla="*/ 190901604 h 564"/>
                <a:gd name="T20" fmla="*/ 1641251750 w 2656"/>
                <a:gd name="T21" fmla="*/ 204132617 h 564"/>
                <a:gd name="T22" fmla="*/ 1612899804 w 2656"/>
                <a:gd name="T23" fmla="*/ 210432658 h 564"/>
                <a:gd name="T24" fmla="*/ 1418217607 w 2656"/>
                <a:gd name="T25" fmla="*/ 214843525 h 564"/>
                <a:gd name="T26" fmla="*/ 1241806734 w 2656"/>
                <a:gd name="T27" fmla="*/ 230593899 h 564"/>
                <a:gd name="T28" fmla="*/ 1130289663 w 2656"/>
                <a:gd name="T29" fmla="*/ 247605542 h 564"/>
                <a:gd name="T30" fmla="*/ 1049644692 w 2656"/>
                <a:gd name="T31" fmla="*/ 257055925 h 564"/>
                <a:gd name="T32" fmla="*/ 974670270 w 2656"/>
                <a:gd name="T33" fmla="*/ 267136546 h 564"/>
                <a:gd name="T34" fmla="*/ 904105921 w 2656"/>
                <a:gd name="T35" fmla="*/ 275327249 h 564"/>
                <a:gd name="T36" fmla="*/ 839212120 w 2656"/>
                <a:gd name="T37" fmla="*/ 282887714 h 564"/>
                <a:gd name="T38" fmla="*/ 779988668 w 2656"/>
                <a:gd name="T39" fmla="*/ 289817943 h 564"/>
                <a:gd name="T40" fmla="*/ 723915014 w 2656"/>
                <a:gd name="T41" fmla="*/ 296117934 h 564"/>
                <a:gd name="T42" fmla="*/ 676032062 w 2656"/>
                <a:gd name="T43" fmla="*/ 301788481 h 564"/>
                <a:gd name="T44" fmla="*/ 631298710 w 2656"/>
                <a:gd name="T45" fmla="*/ 306828791 h 564"/>
                <a:gd name="T46" fmla="*/ 592236699 w 2656"/>
                <a:gd name="T47" fmla="*/ 311869102 h 564"/>
                <a:gd name="T48" fmla="*/ 558214206 w 2656"/>
                <a:gd name="T49" fmla="*/ 315649731 h 564"/>
                <a:gd name="T50" fmla="*/ 529232816 w 2656"/>
                <a:gd name="T51" fmla="*/ 318799330 h 564"/>
                <a:gd name="T52" fmla="*/ 506551418 w 2656"/>
                <a:gd name="T53" fmla="*/ 321319485 h 564"/>
                <a:gd name="T54" fmla="*/ 488280094 w 2656"/>
                <a:gd name="T55" fmla="*/ 323840434 h 564"/>
                <a:gd name="T56" fmla="*/ 475049080 w 2656"/>
                <a:gd name="T57" fmla="*/ 325100115 h 564"/>
                <a:gd name="T58" fmla="*/ 466859171 w 2656"/>
                <a:gd name="T59" fmla="*/ 325100115 h 564"/>
                <a:gd name="T60" fmla="*/ 464339015 w 2656"/>
                <a:gd name="T61" fmla="*/ 326360589 h 564"/>
                <a:gd name="T62" fmla="*/ 377393160 w 2656"/>
                <a:gd name="T63" fmla="*/ 339590808 h 564"/>
                <a:gd name="T64" fmla="*/ 301158263 w 2656"/>
                <a:gd name="T65" fmla="*/ 347781511 h 564"/>
                <a:gd name="T66" fmla="*/ 236894700 w 2656"/>
                <a:gd name="T67" fmla="*/ 352821821 h 564"/>
                <a:gd name="T68" fmla="*/ 182081470 w 2656"/>
                <a:gd name="T69" fmla="*/ 355341977 h 564"/>
                <a:gd name="T70" fmla="*/ 132938044 w 2656"/>
                <a:gd name="T71" fmla="*/ 352821821 h 564"/>
                <a:gd name="T72" fmla="*/ 92615535 w 2656"/>
                <a:gd name="T73" fmla="*/ 345891593 h 564"/>
                <a:gd name="T74" fmla="*/ 60483753 w 2656"/>
                <a:gd name="T75" fmla="*/ 333290817 h 564"/>
                <a:gd name="T76" fmla="*/ 37172105 w 2656"/>
                <a:gd name="T77" fmla="*/ 317539649 h 564"/>
                <a:gd name="T78" fmla="*/ 9450387 w 2656"/>
                <a:gd name="T79" fmla="*/ 280367559 h 564"/>
                <a:gd name="T80" fmla="*/ 0 w 2656"/>
                <a:gd name="T81" fmla="*/ 255166008 h 564"/>
                <a:gd name="T82" fmla="*/ 0 w 2656"/>
                <a:gd name="T83" fmla="*/ 235634210 h 564"/>
                <a:gd name="T84" fmla="*/ 8190706 w 2656"/>
                <a:gd name="T85" fmla="*/ 217363680 h 564"/>
                <a:gd name="T86" fmla="*/ 22681404 w 2656"/>
                <a:gd name="T87" fmla="*/ 205392298 h 564"/>
                <a:gd name="T88" fmla="*/ 45993045 w 2656"/>
                <a:gd name="T89" fmla="*/ 197831833 h 564"/>
                <a:gd name="T90" fmla="*/ 322579981 w 2656"/>
                <a:gd name="T91" fmla="*/ 172631075 h 564"/>
                <a:gd name="T92" fmla="*/ 823460752 w 2656"/>
                <a:gd name="T93" fmla="*/ 98916313 h 564"/>
                <a:gd name="T94" fmla="*/ 1089337734 w 2656"/>
                <a:gd name="T95" fmla="*/ 43472887 h 564"/>
                <a:gd name="T96" fmla="*/ 1148560987 w 2656"/>
                <a:gd name="T97" fmla="*/ 32131792 h 564"/>
                <a:gd name="T98" fmla="*/ 1202114486 w 2656"/>
                <a:gd name="T99" fmla="*/ 22681403 h 564"/>
                <a:gd name="T100" fmla="*/ 1249997437 w 2656"/>
                <a:gd name="T101" fmla="*/ 15751174 h 564"/>
                <a:gd name="T102" fmla="*/ 1292840078 w 2656"/>
                <a:gd name="T103" fmla="*/ 9450387 h 564"/>
                <a:gd name="T104" fmla="*/ 1330012170 w 2656"/>
                <a:gd name="T105" fmla="*/ 4410075 h 564"/>
                <a:gd name="T106" fmla="*/ 1362774190 w 2656"/>
                <a:gd name="T107" fmla="*/ 1260475 h 564"/>
                <a:gd name="T108" fmla="*/ 1387975743 w 2656"/>
                <a:gd name="T109" fmla="*/ 0 h 564"/>
                <a:gd name="T110" fmla="*/ 1400576519 w 2656"/>
                <a:gd name="T111" fmla="*/ 0 h 5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56"/>
                <a:gd name="T169" fmla="*/ 0 h 564"/>
                <a:gd name="T170" fmla="*/ 2656 w 2656"/>
                <a:gd name="T171" fmla="*/ 564 h 5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56" h="564">
                  <a:moveTo>
                    <a:pt x="2223" y="0"/>
                  </a:moveTo>
                  <a:lnTo>
                    <a:pt x="2234" y="0"/>
                  </a:lnTo>
                  <a:lnTo>
                    <a:pt x="2246" y="2"/>
                  </a:lnTo>
                  <a:lnTo>
                    <a:pt x="2259" y="2"/>
                  </a:lnTo>
                  <a:lnTo>
                    <a:pt x="2274" y="5"/>
                  </a:lnTo>
                  <a:lnTo>
                    <a:pt x="2290" y="7"/>
                  </a:lnTo>
                  <a:lnTo>
                    <a:pt x="2305" y="11"/>
                  </a:lnTo>
                  <a:lnTo>
                    <a:pt x="2320" y="15"/>
                  </a:lnTo>
                  <a:lnTo>
                    <a:pt x="2340" y="19"/>
                  </a:lnTo>
                  <a:lnTo>
                    <a:pt x="2357" y="25"/>
                  </a:lnTo>
                  <a:lnTo>
                    <a:pt x="2376" y="32"/>
                  </a:lnTo>
                  <a:lnTo>
                    <a:pt x="2395" y="38"/>
                  </a:lnTo>
                  <a:lnTo>
                    <a:pt x="2416" y="46"/>
                  </a:lnTo>
                  <a:lnTo>
                    <a:pt x="2438" y="55"/>
                  </a:lnTo>
                  <a:lnTo>
                    <a:pt x="2461" y="63"/>
                  </a:lnTo>
                  <a:lnTo>
                    <a:pt x="2484" y="74"/>
                  </a:lnTo>
                  <a:lnTo>
                    <a:pt x="2507" y="84"/>
                  </a:lnTo>
                  <a:lnTo>
                    <a:pt x="2526" y="97"/>
                  </a:lnTo>
                  <a:lnTo>
                    <a:pt x="2541" y="109"/>
                  </a:lnTo>
                  <a:lnTo>
                    <a:pt x="2558" y="121"/>
                  </a:lnTo>
                  <a:lnTo>
                    <a:pt x="2572" y="132"/>
                  </a:lnTo>
                  <a:lnTo>
                    <a:pt x="2585" y="144"/>
                  </a:lnTo>
                  <a:lnTo>
                    <a:pt x="2599" y="153"/>
                  </a:lnTo>
                  <a:lnTo>
                    <a:pt x="2608" y="163"/>
                  </a:lnTo>
                  <a:lnTo>
                    <a:pt x="2618" y="174"/>
                  </a:lnTo>
                  <a:lnTo>
                    <a:pt x="2628" y="184"/>
                  </a:lnTo>
                  <a:lnTo>
                    <a:pt x="2635" y="192"/>
                  </a:lnTo>
                  <a:lnTo>
                    <a:pt x="2641" y="201"/>
                  </a:lnTo>
                  <a:lnTo>
                    <a:pt x="2647" y="211"/>
                  </a:lnTo>
                  <a:lnTo>
                    <a:pt x="2651" y="218"/>
                  </a:lnTo>
                  <a:lnTo>
                    <a:pt x="2653" y="226"/>
                  </a:lnTo>
                  <a:lnTo>
                    <a:pt x="2654" y="234"/>
                  </a:lnTo>
                  <a:lnTo>
                    <a:pt x="2656" y="241"/>
                  </a:lnTo>
                  <a:lnTo>
                    <a:pt x="2654" y="253"/>
                  </a:lnTo>
                  <a:lnTo>
                    <a:pt x="2654" y="263"/>
                  </a:lnTo>
                  <a:lnTo>
                    <a:pt x="2653" y="272"/>
                  </a:lnTo>
                  <a:lnTo>
                    <a:pt x="2649" y="282"/>
                  </a:lnTo>
                  <a:lnTo>
                    <a:pt x="2645" y="289"/>
                  </a:lnTo>
                  <a:lnTo>
                    <a:pt x="2641" y="297"/>
                  </a:lnTo>
                  <a:lnTo>
                    <a:pt x="2635" y="303"/>
                  </a:lnTo>
                  <a:lnTo>
                    <a:pt x="2630" y="311"/>
                  </a:lnTo>
                  <a:lnTo>
                    <a:pt x="2622" y="316"/>
                  </a:lnTo>
                  <a:lnTo>
                    <a:pt x="2614" y="320"/>
                  </a:lnTo>
                  <a:lnTo>
                    <a:pt x="2605" y="324"/>
                  </a:lnTo>
                  <a:lnTo>
                    <a:pt x="2595" y="328"/>
                  </a:lnTo>
                  <a:lnTo>
                    <a:pt x="2585" y="330"/>
                  </a:lnTo>
                  <a:lnTo>
                    <a:pt x="2574" y="332"/>
                  </a:lnTo>
                  <a:lnTo>
                    <a:pt x="2560" y="334"/>
                  </a:lnTo>
                  <a:lnTo>
                    <a:pt x="2547" y="334"/>
                  </a:lnTo>
                  <a:lnTo>
                    <a:pt x="2447" y="334"/>
                  </a:lnTo>
                  <a:lnTo>
                    <a:pt x="2347" y="337"/>
                  </a:lnTo>
                  <a:lnTo>
                    <a:pt x="2251" y="341"/>
                  </a:lnTo>
                  <a:lnTo>
                    <a:pt x="2155" y="349"/>
                  </a:lnTo>
                  <a:lnTo>
                    <a:pt x="2063" y="357"/>
                  </a:lnTo>
                  <a:lnTo>
                    <a:pt x="2017" y="360"/>
                  </a:lnTo>
                  <a:lnTo>
                    <a:pt x="1971" y="366"/>
                  </a:lnTo>
                  <a:lnTo>
                    <a:pt x="1927" y="372"/>
                  </a:lnTo>
                  <a:lnTo>
                    <a:pt x="1883" y="378"/>
                  </a:lnTo>
                  <a:lnTo>
                    <a:pt x="1839" y="385"/>
                  </a:lnTo>
                  <a:lnTo>
                    <a:pt x="1794" y="393"/>
                  </a:lnTo>
                  <a:lnTo>
                    <a:pt x="1762" y="397"/>
                  </a:lnTo>
                  <a:lnTo>
                    <a:pt x="1729" y="401"/>
                  </a:lnTo>
                  <a:lnTo>
                    <a:pt x="1698" y="405"/>
                  </a:lnTo>
                  <a:lnTo>
                    <a:pt x="1666" y="408"/>
                  </a:lnTo>
                  <a:lnTo>
                    <a:pt x="1635" y="412"/>
                  </a:lnTo>
                  <a:lnTo>
                    <a:pt x="1606" y="416"/>
                  </a:lnTo>
                  <a:lnTo>
                    <a:pt x="1576" y="420"/>
                  </a:lnTo>
                  <a:lnTo>
                    <a:pt x="1547" y="424"/>
                  </a:lnTo>
                  <a:lnTo>
                    <a:pt x="1518" y="426"/>
                  </a:lnTo>
                  <a:lnTo>
                    <a:pt x="1489" y="430"/>
                  </a:lnTo>
                  <a:lnTo>
                    <a:pt x="1462" y="433"/>
                  </a:lnTo>
                  <a:lnTo>
                    <a:pt x="1435" y="437"/>
                  </a:lnTo>
                  <a:lnTo>
                    <a:pt x="1409" y="439"/>
                  </a:lnTo>
                  <a:lnTo>
                    <a:pt x="1382" y="443"/>
                  </a:lnTo>
                  <a:lnTo>
                    <a:pt x="1357" y="445"/>
                  </a:lnTo>
                  <a:lnTo>
                    <a:pt x="1332" y="449"/>
                  </a:lnTo>
                  <a:lnTo>
                    <a:pt x="1307" y="453"/>
                  </a:lnTo>
                  <a:lnTo>
                    <a:pt x="1284" y="455"/>
                  </a:lnTo>
                  <a:lnTo>
                    <a:pt x="1261" y="456"/>
                  </a:lnTo>
                  <a:lnTo>
                    <a:pt x="1238" y="460"/>
                  </a:lnTo>
                  <a:lnTo>
                    <a:pt x="1215" y="462"/>
                  </a:lnTo>
                  <a:lnTo>
                    <a:pt x="1194" y="466"/>
                  </a:lnTo>
                  <a:lnTo>
                    <a:pt x="1171" y="468"/>
                  </a:lnTo>
                  <a:lnTo>
                    <a:pt x="1149" y="470"/>
                  </a:lnTo>
                  <a:lnTo>
                    <a:pt x="1130" y="472"/>
                  </a:lnTo>
                  <a:lnTo>
                    <a:pt x="1109" y="476"/>
                  </a:lnTo>
                  <a:lnTo>
                    <a:pt x="1090" y="478"/>
                  </a:lnTo>
                  <a:lnTo>
                    <a:pt x="1073" y="479"/>
                  </a:lnTo>
                  <a:lnTo>
                    <a:pt x="1053" y="481"/>
                  </a:lnTo>
                  <a:lnTo>
                    <a:pt x="1036" y="483"/>
                  </a:lnTo>
                  <a:lnTo>
                    <a:pt x="1019" y="485"/>
                  </a:lnTo>
                  <a:lnTo>
                    <a:pt x="1002" y="487"/>
                  </a:lnTo>
                  <a:lnTo>
                    <a:pt x="986" y="489"/>
                  </a:lnTo>
                  <a:lnTo>
                    <a:pt x="969" y="491"/>
                  </a:lnTo>
                  <a:lnTo>
                    <a:pt x="954" y="493"/>
                  </a:lnTo>
                  <a:lnTo>
                    <a:pt x="940" y="495"/>
                  </a:lnTo>
                  <a:lnTo>
                    <a:pt x="925" y="497"/>
                  </a:lnTo>
                  <a:lnTo>
                    <a:pt x="911" y="499"/>
                  </a:lnTo>
                  <a:lnTo>
                    <a:pt x="898" y="499"/>
                  </a:lnTo>
                  <a:lnTo>
                    <a:pt x="886" y="501"/>
                  </a:lnTo>
                  <a:lnTo>
                    <a:pt x="873" y="503"/>
                  </a:lnTo>
                  <a:lnTo>
                    <a:pt x="861" y="503"/>
                  </a:lnTo>
                  <a:lnTo>
                    <a:pt x="852" y="504"/>
                  </a:lnTo>
                  <a:lnTo>
                    <a:pt x="840" y="506"/>
                  </a:lnTo>
                  <a:lnTo>
                    <a:pt x="831" y="506"/>
                  </a:lnTo>
                  <a:lnTo>
                    <a:pt x="821" y="508"/>
                  </a:lnTo>
                  <a:lnTo>
                    <a:pt x="812" y="508"/>
                  </a:lnTo>
                  <a:lnTo>
                    <a:pt x="804" y="510"/>
                  </a:lnTo>
                  <a:lnTo>
                    <a:pt x="796" y="510"/>
                  </a:lnTo>
                  <a:lnTo>
                    <a:pt x="789" y="512"/>
                  </a:lnTo>
                  <a:lnTo>
                    <a:pt x="781" y="512"/>
                  </a:lnTo>
                  <a:lnTo>
                    <a:pt x="775" y="514"/>
                  </a:lnTo>
                  <a:lnTo>
                    <a:pt x="769" y="514"/>
                  </a:lnTo>
                  <a:lnTo>
                    <a:pt x="764" y="514"/>
                  </a:lnTo>
                  <a:lnTo>
                    <a:pt x="758" y="514"/>
                  </a:lnTo>
                  <a:lnTo>
                    <a:pt x="754" y="516"/>
                  </a:lnTo>
                  <a:lnTo>
                    <a:pt x="750" y="516"/>
                  </a:lnTo>
                  <a:lnTo>
                    <a:pt x="746" y="516"/>
                  </a:lnTo>
                  <a:lnTo>
                    <a:pt x="744" y="516"/>
                  </a:lnTo>
                  <a:lnTo>
                    <a:pt x="741" y="516"/>
                  </a:lnTo>
                  <a:lnTo>
                    <a:pt x="739" y="516"/>
                  </a:lnTo>
                  <a:lnTo>
                    <a:pt x="739" y="518"/>
                  </a:lnTo>
                  <a:lnTo>
                    <a:pt x="737" y="518"/>
                  </a:lnTo>
                  <a:lnTo>
                    <a:pt x="700" y="524"/>
                  </a:lnTo>
                  <a:lnTo>
                    <a:pt x="666" y="529"/>
                  </a:lnTo>
                  <a:lnTo>
                    <a:pt x="631" y="533"/>
                  </a:lnTo>
                  <a:lnTo>
                    <a:pt x="599" y="539"/>
                  </a:lnTo>
                  <a:lnTo>
                    <a:pt x="568" y="543"/>
                  </a:lnTo>
                  <a:lnTo>
                    <a:pt x="537" y="547"/>
                  </a:lnTo>
                  <a:lnTo>
                    <a:pt x="506" y="551"/>
                  </a:lnTo>
                  <a:lnTo>
                    <a:pt x="478" y="552"/>
                  </a:lnTo>
                  <a:lnTo>
                    <a:pt x="451" y="554"/>
                  </a:lnTo>
                  <a:lnTo>
                    <a:pt x="424" y="558"/>
                  </a:lnTo>
                  <a:lnTo>
                    <a:pt x="399" y="558"/>
                  </a:lnTo>
                  <a:lnTo>
                    <a:pt x="376" y="560"/>
                  </a:lnTo>
                  <a:lnTo>
                    <a:pt x="353" y="562"/>
                  </a:lnTo>
                  <a:lnTo>
                    <a:pt x="330" y="562"/>
                  </a:lnTo>
                  <a:lnTo>
                    <a:pt x="309" y="562"/>
                  </a:lnTo>
                  <a:lnTo>
                    <a:pt x="289" y="564"/>
                  </a:lnTo>
                  <a:lnTo>
                    <a:pt x="268" y="562"/>
                  </a:lnTo>
                  <a:lnTo>
                    <a:pt x="249" y="562"/>
                  </a:lnTo>
                  <a:lnTo>
                    <a:pt x="230" y="560"/>
                  </a:lnTo>
                  <a:lnTo>
                    <a:pt x="211" y="560"/>
                  </a:lnTo>
                  <a:lnTo>
                    <a:pt x="193" y="558"/>
                  </a:lnTo>
                  <a:lnTo>
                    <a:pt x="176" y="554"/>
                  </a:lnTo>
                  <a:lnTo>
                    <a:pt x="161" y="552"/>
                  </a:lnTo>
                  <a:lnTo>
                    <a:pt x="147" y="549"/>
                  </a:lnTo>
                  <a:lnTo>
                    <a:pt x="132" y="545"/>
                  </a:lnTo>
                  <a:lnTo>
                    <a:pt x="121" y="541"/>
                  </a:lnTo>
                  <a:lnTo>
                    <a:pt x="107" y="535"/>
                  </a:lnTo>
                  <a:lnTo>
                    <a:pt x="96" y="529"/>
                  </a:lnTo>
                  <a:lnTo>
                    <a:pt x="86" y="524"/>
                  </a:lnTo>
                  <a:lnTo>
                    <a:pt x="76" y="518"/>
                  </a:lnTo>
                  <a:lnTo>
                    <a:pt x="67" y="512"/>
                  </a:lnTo>
                  <a:lnTo>
                    <a:pt x="59" y="504"/>
                  </a:lnTo>
                  <a:lnTo>
                    <a:pt x="46" y="489"/>
                  </a:lnTo>
                  <a:lnTo>
                    <a:pt x="32" y="474"/>
                  </a:lnTo>
                  <a:lnTo>
                    <a:pt x="23" y="460"/>
                  </a:lnTo>
                  <a:lnTo>
                    <a:pt x="15" y="445"/>
                  </a:lnTo>
                  <a:lnTo>
                    <a:pt x="7" y="431"/>
                  </a:lnTo>
                  <a:lnTo>
                    <a:pt x="3" y="418"/>
                  </a:lnTo>
                  <a:lnTo>
                    <a:pt x="1" y="412"/>
                  </a:lnTo>
                  <a:lnTo>
                    <a:pt x="0" y="405"/>
                  </a:lnTo>
                  <a:lnTo>
                    <a:pt x="0" y="399"/>
                  </a:lnTo>
                  <a:lnTo>
                    <a:pt x="0" y="393"/>
                  </a:lnTo>
                  <a:lnTo>
                    <a:pt x="0" y="384"/>
                  </a:lnTo>
                  <a:lnTo>
                    <a:pt x="0" y="374"/>
                  </a:lnTo>
                  <a:lnTo>
                    <a:pt x="1" y="366"/>
                  </a:lnTo>
                  <a:lnTo>
                    <a:pt x="5" y="359"/>
                  </a:lnTo>
                  <a:lnTo>
                    <a:pt x="9" y="351"/>
                  </a:lnTo>
                  <a:lnTo>
                    <a:pt x="13" y="345"/>
                  </a:lnTo>
                  <a:lnTo>
                    <a:pt x="17" y="339"/>
                  </a:lnTo>
                  <a:lnTo>
                    <a:pt x="23" y="334"/>
                  </a:lnTo>
                  <a:lnTo>
                    <a:pt x="30" y="330"/>
                  </a:lnTo>
                  <a:lnTo>
                    <a:pt x="36" y="326"/>
                  </a:lnTo>
                  <a:lnTo>
                    <a:pt x="44" y="322"/>
                  </a:lnTo>
                  <a:lnTo>
                    <a:pt x="53" y="318"/>
                  </a:lnTo>
                  <a:lnTo>
                    <a:pt x="63" y="316"/>
                  </a:lnTo>
                  <a:lnTo>
                    <a:pt x="73" y="314"/>
                  </a:lnTo>
                  <a:lnTo>
                    <a:pt x="82" y="314"/>
                  </a:lnTo>
                  <a:lnTo>
                    <a:pt x="94" y="314"/>
                  </a:lnTo>
                  <a:lnTo>
                    <a:pt x="305" y="295"/>
                  </a:lnTo>
                  <a:lnTo>
                    <a:pt x="512" y="274"/>
                  </a:lnTo>
                  <a:lnTo>
                    <a:pt x="718" y="249"/>
                  </a:lnTo>
                  <a:lnTo>
                    <a:pt x="917" y="220"/>
                  </a:lnTo>
                  <a:lnTo>
                    <a:pt x="1113" y="190"/>
                  </a:lnTo>
                  <a:lnTo>
                    <a:pt x="1307" y="157"/>
                  </a:lnTo>
                  <a:lnTo>
                    <a:pt x="1495" y="119"/>
                  </a:lnTo>
                  <a:lnTo>
                    <a:pt x="1679" y="78"/>
                  </a:lnTo>
                  <a:lnTo>
                    <a:pt x="1704" y="73"/>
                  </a:lnTo>
                  <a:lnTo>
                    <a:pt x="1729" y="69"/>
                  </a:lnTo>
                  <a:lnTo>
                    <a:pt x="1754" y="65"/>
                  </a:lnTo>
                  <a:lnTo>
                    <a:pt x="1777" y="59"/>
                  </a:lnTo>
                  <a:lnTo>
                    <a:pt x="1800" y="55"/>
                  </a:lnTo>
                  <a:lnTo>
                    <a:pt x="1823" y="51"/>
                  </a:lnTo>
                  <a:lnTo>
                    <a:pt x="1844" y="48"/>
                  </a:lnTo>
                  <a:lnTo>
                    <a:pt x="1865" y="44"/>
                  </a:lnTo>
                  <a:lnTo>
                    <a:pt x="1887" y="40"/>
                  </a:lnTo>
                  <a:lnTo>
                    <a:pt x="1908" y="36"/>
                  </a:lnTo>
                  <a:lnTo>
                    <a:pt x="1927" y="32"/>
                  </a:lnTo>
                  <a:lnTo>
                    <a:pt x="1946" y="30"/>
                  </a:lnTo>
                  <a:lnTo>
                    <a:pt x="1965" y="26"/>
                  </a:lnTo>
                  <a:lnTo>
                    <a:pt x="1984" y="25"/>
                  </a:lnTo>
                  <a:lnTo>
                    <a:pt x="2002" y="21"/>
                  </a:lnTo>
                  <a:lnTo>
                    <a:pt x="2019" y="19"/>
                  </a:lnTo>
                  <a:lnTo>
                    <a:pt x="2036" y="17"/>
                  </a:lnTo>
                  <a:lnTo>
                    <a:pt x="2052" y="15"/>
                  </a:lnTo>
                  <a:lnTo>
                    <a:pt x="2067" y="13"/>
                  </a:lnTo>
                  <a:lnTo>
                    <a:pt x="2082" y="11"/>
                  </a:lnTo>
                  <a:lnTo>
                    <a:pt x="2098" y="9"/>
                  </a:lnTo>
                  <a:lnTo>
                    <a:pt x="2111" y="7"/>
                  </a:lnTo>
                  <a:lnTo>
                    <a:pt x="2125" y="5"/>
                  </a:lnTo>
                  <a:lnTo>
                    <a:pt x="2138" y="3"/>
                  </a:lnTo>
                  <a:lnTo>
                    <a:pt x="2150" y="3"/>
                  </a:lnTo>
                  <a:lnTo>
                    <a:pt x="2163" y="2"/>
                  </a:lnTo>
                  <a:lnTo>
                    <a:pt x="2173" y="2"/>
                  </a:lnTo>
                  <a:lnTo>
                    <a:pt x="2184" y="2"/>
                  </a:lnTo>
                  <a:lnTo>
                    <a:pt x="2194" y="0"/>
                  </a:lnTo>
                  <a:lnTo>
                    <a:pt x="2203" y="0"/>
                  </a:lnTo>
                  <a:lnTo>
                    <a:pt x="2213" y="0"/>
                  </a:lnTo>
                  <a:lnTo>
                    <a:pt x="222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1266" name="Picture 2" descr="C:\Users\Meishing\Dropbox\meizhouhuayu\pics\310.45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68013" y="3124200"/>
            <a:ext cx="3813563" cy="1143000"/>
          </a:xfrm>
          <a:prstGeom prst="rect">
            <a:avLst/>
          </a:prstGeom>
          <a:noFill/>
        </p:spPr>
      </p:pic>
      <p:pic>
        <p:nvPicPr>
          <p:cNvPr id="11267" name="Picture 3" descr="C:\Users\Meishing\Dropbox\meizhouhuayu\pics\310.46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71537" y="4724400"/>
            <a:ext cx="7553325" cy="54292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0"/>
            <a:ext cx="281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：怋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岷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358524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219200" y="1066800"/>
            <a:ext cx="1295400" cy="1252392"/>
            <a:chOff x="304800" y="1143000"/>
            <a:chExt cx="1295400" cy="1252392"/>
          </a:xfrm>
        </p:grpSpPr>
        <p:pic>
          <p:nvPicPr>
            <p:cNvPr id="15" name="Picture 2" descr="C:\Users\Meishing\Dropbox\meizhouhuayu\pics\310.30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58333" r="29167"/>
            <a:stretch>
              <a:fillRect/>
            </a:stretch>
          </p:blipFill>
          <p:spPr bwMode="auto">
            <a:xfrm>
              <a:off x="304800" y="1143000"/>
              <a:ext cx="1295400" cy="1252392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1066800" y="1676400"/>
              <a:ext cx="228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3"/>
          <p:cNvGrpSpPr/>
          <p:nvPr/>
        </p:nvGrpSpPr>
        <p:grpSpPr>
          <a:xfrm>
            <a:off x="3429000" y="1066800"/>
            <a:ext cx="1007212" cy="1521732"/>
            <a:chOff x="1049706" y="1982901"/>
            <a:chExt cx="1007212" cy="1521732"/>
          </a:xfrm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1049706" y="2604294"/>
              <a:ext cx="202888" cy="157049"/>
            </a:xfrm>
            <a:custGeom>
              <a:avLst/>
              <a:gdLst>
                <a:gd name="T0" fmla="*/ 206162531 w 843"/>
                <a:gd name="T1" fmla="*/ 0 h 555"/>
                <a:gd name="T2" fmla="*/ 248274934 w 843"/>
                <a:gd name="T3" fmla="*/ 2510858 h 555"/>
                <a:gd name="T4" fmla="*/ 287244599 w 843"/>
                <a:gd name="T5" fmla="*/ 8160884 h 555"/>
                <a:gd name="T6" fmla="*/ 323071574 w 843"/>
                <a:gd name="T7" fmla="*/ 15694252 h 555"/>
                <a:gd name="T8" fmla="*/ 357013253 w 843"/>
                <a:gd name="T9" fmla="*/ 26365997 h 555"/>
                <a:gd name="T10" fmla="*/ 388440147 w 843"/>
                <a:gd name="T11" fmla="*/ 39549386 h 555"/>
                <a:gd name="T12" fmla="*/ 416096546 w 843"/>
                <a:gd name="T13" fmla="*/ 56499470 h 555"/>
                <a:gd name="T14" fmla="*/ 441866757 w 843"/>
                <a:gd name="T15" fmla="*/ 75960398 h 555"/>
                <a:gd name="T16" fmla="*/ 461980286 w 843"/>
                <a:gd name="T17" fmla="*/ 99815526 h 555"/>
                <a:gd name="T18" fmla="*/ 478951125 w 843"/>
                <a:gd name="T19" fmla="*/ 124298195 h 555"/>
                <a:gd name="T20" fmla="*/ 493407179 w 843"/>
                <a:gd name="T21" fmla="*/ 148153322 h 555"/>
                <a:gd name="T22" fmla="*/ 505350033 w 843"/>
                <a:gd name="T23" fmla="*/ 171380933 h 555"/>
                <a:gd name="T24" fmla="*/ 515406004 w 843"/>
                <a:gd name="T25" fmla="*/ 192725203 h 555"/>
                <a:gd name="T26" fmla="*/ 522320079 w 843"/>
                <a:gd name="T27" fmla="*/ 214697039 h 555"/>
                <a:gd name="T28" fmla="*/ 527348858 w 843"/>
                <a:gd name="T29" fmla="*/ 234785484 h 555"/>
                <a:gd name="T30" fmla="*/ 529862851 w 843"/>
                <a:gd name="T31" fmla="*/ 255502238 h 555"/>
                <a:gd name="T32" fmla="*/ 529862851 w 843"/>
                <a:gd name="T33" fmla="*/ 274963166 h 555"/>
                <a:gd name="T34" fmla="*/ 526091465 w 843"/>
                <a:gd name="T35" fmla="*/ 292540754 h 555"/>
                <a:gd name="T36" fmla="*/ 521063479 w 843"/>
                <a:gd name="T37" fmla="*/ 308235000 h 555"/>
                <a:gd name="T38" fmla="*/ 512892011 w 843"/>
                <a:gd name="T39" fmla="*/ 322045905 h 555"/>
                <a:gd name="T40" fmla="*/ 502206551 w 843"/>
                <a:gd name="T41" fmla="*/ 332717644 h 555"/>
                <a:gd name="T42" fmla="*/ 487750497 w 843"/>
                <a:gd name="T43" fmla="*/ 339623493 h 555"/>
                <a:gd name="T44" fmla="*/ 470779657 w 843"/>
                <a:gd name="T45" fmla="*/ 344645208 h 555"/>
                <a:gd name="T46" fmla="*/ 451294825 w 843"/>
                <a:gd name="T47" fmla="*/ 348411890 h 555"/>
                <a:gd name="T48" fmla="*/ 433067385 w 843"/>
                <a:gd name="T49" fmla="*/ 348411890 h 555"/>
                <a:gd name="T50" fmla="*/ 418610539 w 843"/>
                <a:gd name="T51" fmla="*/ 345901033 h 555"/>
                <a:gd name="T52" fmla="*/ 402896993 w 843"/>
                <a:gd name="T53" fmla="*/ 342134350 h 555"/>
                <a:gd name="T54" fmla="*/ 385926154 w 843"/>
                <a:gd name="T55" fmla="*/ 336484326 h 555"/>
                <a:gd name="T56" fmla="*/ 367070018 w 843"/>
                <a:gd name="T57" fmla="*/ 328950961 h 555"/>
                <a:gd name="T58" fmla="*/ 346327792 w 843"/>
                <a:gd name="T59" fmla="*/ 319534255 h 555"/>
                <a:gd name="T60" fmla="*/ 324328967 w 843"/>
                <a:gd name="T61" fmla="*/ 306979175 h 555"/>
                <a:gd name="T62" fmla="*/ 300444053 w 843"/>
                <a:gd name="T63" fmla="*/ 293795787 h 555"/>
                <a:gd name="T64" fmla="*/ 275302538 w 843"/>
                <a:gd name="T65" fmla="*/ 279357365 h 555"/>
                <a:gd name="T66" fmla="*/ 248274934 w 843"/>
                <a:gd name="T67" fmla="*/ 261779778 h 555"/>
                <a:gd name="T68" fmla="*/ 220619427 w 843"/>
                <a:gd name="T69" fmla="*/ 242318849 h 555"/>
                <a:gd name="T70" fmla="*/ 190449084 w 843"/>
                <a:gd name="T71" fmla="*/ 221602888 h 555"/>
                <a:gd name="T72" fmla="*/ 160278791 w 843"/>
                <a:gd name="T73" fmla="*/ 199002743 h 555"/>
                <a:gd name="T74" fmla="*/ 126965808 w 843"/>
                <a:gd name="T75" fmla="*/ 173264274 h 555"/>
                <a:gd name="T76" fmla="*/ 93024897 w 843"/>
                <a:gd name="T77" fmla="*/ 146898289 h 555"/>
                <a:gd name="T78" fmla="*/ 56569225 w 843"/>
                <a:gd name="T79" fmla="*/ 118020654 h 555"/>
                <a:gd name="T80" fmla="*/ 30170306 w 843"/>
                <a:gd name="T81" fmla="*/ 95420535 h 555"/>
                <a:gd name="T82" fmla="*/ 15713453 w 843"/>
                <a:gd name="T83" fmla="*/ 79726289 h 555"/>
                <a:gd name="T84" fmla="*/ 6285380 w 843"/>
                <a:gd name="T85" fmla="*/ 62777010 h 555"/>
                <a:gd name="T86" fmla="*/ 2513994 w 843"/>
                <a:gd name="T87" fmla="*/ 55243645 h 555"/>
                <a:gd name="T88" fmla="*/ 1257393 w 843"/>
                <a:gd name="T89" fmla="*/ 47082751 h 555"/>
                <a:gd name="T90" fmla="*/ 0 w 843"/>
                <a:gd name="T91" fmla="*/ 39549386 h 555"/>
                <a:gd name="T92" fmla="*/ 1257393 w 843"/>
                <a:gd name="T93" fmla="*/ 35155187 h 555"/>
                <a:gd name="T94" fmla="*/ 3771387 w 843"/>
                <a:gd name="T95" fmla="*/ 32644330 h 555"/>
                <a:gd name="T96" fmla="*/ 7542775 w 843"/>
                <a:gd name="T97" fmla="*/ 28877647 h 555"/>
                <a:gd name="T98" fmla="*/ 13199460 w 843"/>
                <a:gd name="T99" fmla="*/ 26365997 h 555"/>
                <a:gd name="T100" fmla="*/ 21998831 w 843"/>
                <a:gd name="T101" fmla="*/ 23855134 h 555"/>
                <a:gd name="T102" fmla="*/ 30170306 w 843"/>
                <a:gd name="T103" fmla="*/ 22599309 h 555"/>
                <a:gd name="T104" fmla="*/ 42112366 w 843"/>
                <a:gd name="T105" fmla="*/ 21971792 h 555"/>
                <a:gd name="T106" fmla="*/ 55311833 w 843"/>
                <a:gd name="T107" fmla="*/ 19460935 h 555"/>
                <a:gd name="T108" fmla="*/ 78568051 w 843"/>
                <a:gd name="T109" fmla="*/ 15694252 h 555"/>
                <a:gd name="T110" fmla="*/ 99938180 w 843"/>
                <a:gd name="T111" fmla="*/ 11927567 h 555"/>
                <a:gd name="T112" fmla="*/ 118166437 w 843"/>
                <a:gd name="T113" fmla="*/ 8160884 h 555"/>
                <a:gd name="T114" fmla="*/ 135137276 w 843"/>
                <a:gd name="T115" fmla="*/ 5022509 h 555"/>
                <a:gd name="T116" fmla="*/ 150850723 w 843"/>
                <a:gd name="T117" fmla="*/ 3766684 h 555"/>
                <a:gd name="T118" fmla="*/ 164050176 w 843"/>
                <a:gd name="T119" fmla="*/ 1255825 h 555"/>
                <a:gd name="T120" fmla="*/ 174735637 w 843"/>
                <a:gd name="T121" fmla="*/ 0 h 555"/>
                <a:gd name="T122" fmla="*/ 183535009 w 843"/>
                <a:gd name="T123" fmla="*/ 0 h 555"/>
                <a:gd name="T124" fmla="*/ 183535009 w 843"/>
                <a:gd name="T125" fmla="*/ 0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43"/>
                <a:gd name="T190" fmla="*/ 0 h 555"/>
                <a:gd name="T191" fmla="*/ 843 w 843"/>
                <a:gd name="T192" fmla="*/ 555 h 5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43" h="555">
                  <a:moveTo>
                    <a:pt x="292" y="0"/>
                  </a:moveTo>
                  <a:lnTo>
                    <a:pt x="328" y="0"/>
                  </a:lnTo>
                  <a:lnTo>
                    <a:pt x="361" y="2"/>
                  </a:lnTo>
                  <a:lnTo>
                    <a:pt x="395" y="4"/>
                  </a:lnTo>
                  <a:lnTo>
                    <a:pt x="426" y="8"/>
                  </a:lnTo>
                  <a:lnTo>
                    <a:pt x="457" y="13"/>
                  </a:lnTo>
                  <a:lnTo>
                    <a:pt x="488" y="19"/>
                  </a:lnTo>
                  <a:lnTo>
                    <a:pt x="514" y="25"/>
                  </a:lnTo>
                  <a:lnTo>
                    <a:pt x="543" y="33"/>
                  </a:lnTo>
                  <a:lnTo>
                    <a:pt x="568" y="42"/>
                  </a:lnTo>
                  <a:lnTo>
                    <a:pt x="593" y="54"/>
                  </a:lnTo>
                  <a:lnTo>
                    <a:pt x="618" y="63"/>
                  </a:lnTo>
                  <a:lnTo>
                    <a:pt x="641" y="77"/>
                  </a:lnTo>
                  <a:lnTo>
                    <a:pt x="662" y="90"/>
                  </a:lnTo>
                  <a:lnTo>
                    <a:pt x="683" y="106"/>
                  </a:lnTo>
                  <a:lnTo>
                    <a:pt x="703" y="121"/>
                  </a:lnTo>
                  <a:lnTo>
                    <a:pt x="720" y="138"/>
                  </a:lnTo>
                  <a:lnTo>
                    <a:pt x="735" y="159"/>
                  </a:lnTo>
                  <a:lnTo>
                    <a:pt x="749" y="179"/>
                  </a:lnTo>
                  <a:lnTo>
                    <a:pt x="762" y="198"/>
                  </a:lnTo>
                  <a:lnTo>
                    <a:pt x="774" y="217"/>
                  </a:lnTo>
                  <a:lnTo>
                    <a:pt x="785" y="236"/>
                  </a:lnTo>
                  <a:lnTo>
                    <a:pt x="795" y="253"/>
                  </a:lnTo>
                  <a:lnTo>
                    <a:pt x="804" y="273"/>
                  </a:lnTo>
                  <a:lnTo>
                    <a:pt x="812" y="290"/>
                  </a:lnTo>
                  <a:lnTo>
                    <a:pt x="820" y="307"/>
                  </a:lnTo>
                  <a:lnTo>
                    <a:pt x="825" y="324"/>
                  </a:lnTo>
                  <a:lnTo>
                    <a:pt x="831" y="342"/>
                  </a:lnTo>
                  <a:lnTo>
                    <a:pt x="835" y="359"/>
                  </a:lnTo>
                  <a:lnTo>
                    <a:pt x="839" y="374"/>
                  </a:lnTo>
                  <a:lnTo>
                    <a:pt x="841" y="392"/>
                  </a:lnTo>
                  <a:lnTo>
                    <a:pt x="843" y="407"/>
                  </a:lnTo>
                  <a:lnTo>
                    <a:pt x="843" y="422"/>
                  </a:lnTo>
                  <a:lnTo>
                    <a:pt x="843" y="438"/>
                  </a:lnTo>
                  <a:lnTo>
                    <a:pt x="841" y="453"/>
                  </a:lnTo>
                  <a:lnTo>
                    <a:pt x="837" y="466"/>
                  </a:lnTo>
                  <a:lnTo>
                    <a:pt x="833" y="480"/>
                  </a:lnTo>
                  <a:lnTo>
                    <a:pt x="829" y="491"/>
                  </a:lnTo>
                  <a:lnTo>
                    <a:pt x="824" y="503"/>
                  </a:lnTo>
                  <a:lnTo>
                    <a:pt x="816" y="513"/>
                  </a:lnTo>
                  <a:lnTo>
                    <a:pt x="806" y="522"/>
                  </a:lnTo>
                  <a:lnTo>
                    <a:pt x="799" y="530"/>
                  </a:lnTo>
                  <a:lnTo>
                    <a:pt x="787" y="536"/>
                  </a:lnTo>
                  <a:lnTo>
                    <a:pt x="776" y="541"/>
                  </a:lnTo>
                  <a:lnTo>
                    <a:pt x="762" y="545"/>
                  </a:lnTo>
                  <a:lnTo>
                    <a:pt x="749" y="549"/>
                  </a:lnTo>
                  <a:lnTo>
                    <a:pt x="733" y="553"/>
                  </a:lnTo>
                  <a:lnTo>
                    <a:pt x="718" y="555"/>
                  </a:lnTo>
                  <a:lnTo>
                    <a:pt x="701" y="555"/>
                  </a:lnTo>
                  <a:lnTo>
                    <a:pt x="689" y="555"/>
                  </a:lnTo>
                  <a:lnTo>
                    <a:pt x="678" y="553"/>
                  </a:lnTo>
                  <a:lnTo>
                    <a:pt x="666" y="551"/>
                  </a:lnTo>
                  <a:lnTo>
                    <a:pt x="655" y="549"/>
                  </a:lnTo>
                  <a:lnTo>
                    <a:pt x="641" y="545"/>
                  </a:lnTo>
                  <a:lnTo>
                    <a:pt x="628" y="541"/>
                  </a:lnTo>
                  <a:lnTo>
                    <a:pt x="614" y="536"/>
                  </a:lnTo>
                  <a:lnTo>
                    <a:pt x="599" y="530"/>
                  </a:lnTo>
                  <a:lnTo>
                    <a:pt x="584" y="524"/>
                  </a:lnTo>
                  <a:lnTo>
                    <a:pt x="568" y="516"/>
                  </a:lnTo>
                  <a:lnTo>
                    <a:pt x="551" y="509"/>
                  </a:lnTo>
                  <a:lnTo>
                    <a:pt x="534" y="499"/>
                  </a:lnTo>
                  <a:lnTo>
                    <a:pt x="516" y="489"/>
                  </a:lnTo>
                  <a:lnTo>
                    <a:pt x="497" y="480"/>
                  </a:lnTo>
                  <a:lnTo>
                    <a:pt x="478" y="468"/>
                  </a:lnTo>
                  <a:lnTo>
                    <a:pt x="459" y="457"/>
                  </a:lnTo>
                  <a:lnTo>
                    <a:pt x="438" y="445"/>
                  </a:lnTo>
                  <a:lnTo>
                    <a:pt x="418" y="432"/>
                  </a:lnTo>
                  <a:lnTo>
                    <a:pt x="395" y="417"/>
                  </a:lnTo>
                  <a:lnTo>
                    <a:pt x="374" y="403"/>
                  </a:lnTo>
                  <a:lnTo>
                    <a:pt x="351" y="386"/>
                  </a:lnTo>
                  <a:lnTo>
                    <a:pt x="328" y="370"/>
                  </a:lnTo>
                  <a:lnTo>
                    <a:pt x="303" y="353"/>
                  </a:lnTo>
                  <a:lnTo>
                    <a:pt x="280" y="336"/>
                  </a:lnTo>
                  <a:lnTo>
                    <a:pt x="255" y="317"/>
                  </a:lnTo>
                  <a:lnTo>
                    <a:pt x="228" y="298"/>
                  </a:lnTo>
                  <a:lnTo>
                    <a:pt x="202" y="276"/>
                  </a:lnTo>
                  <a:lnTo>
                    <a:pt x="175" y="255"/>
                  </a:lnTo>
                  <a:lnTo>
                    <a:pt x="148" y="234"/>
                  </a:lnTo>
                  <a:lnTo>
                    <a:pt x="119" y="211"/>
                  </a:lnTo>
                  <a:lnTo>
                    <a:pt x="90" y="188"/>
                  </a:lnTo>
                  <a:lnTo>
                    <a:pt x="61" y="163"/>
                  </a:lnTo>
                  <a:lnTo>
                    <a:pt x="48" y="152"/>
                  </a:lnTo>
                  <a:lnTo>
                    <a:pt x="35" y="138"/>
                  </a:lnTo>
                  <a:lnTo>
                    <a:pt x="25" y="127"/>
                  </a:lnTo>
                  <a:lnTo>
                    <a:pt x="15" y="113"/>
                  </a:lnTo>
                  <a:lnTo>
                    <a:pt x="10" y="100"/>
                  </a:lnTo>
                  <a:lnTo>
                    <a:pt x="6" y="94"/>
                  </a:lnTo>
                  <a:lnTo>
                    <a:pt x="4" y="88"/>
                  </a:lnTo>
                  <a:lnTo>
                    <a:pt x="2" y="81"/>
                  </a:lnTo>
                  <a:lnTo>
                    <a:pt x="2" y="75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5" y="44"/>
                  </a:lnTo>
                  <a:lnTo>
                    <a:pt x="21" y="42"/>
                  </a:lnTo>
                  <a:lnTo>
                    <a:pt x="27" y="40"/>
                  </a:lnTo>
                  <a:lnTo>
                    <a:pt x="35" y="38"/>
                  </a:lnTo>
                  <a:lnTo>
                    <a:pt x="40" y="38"/>
                  </a:lnTo>
                  <a:lnTo>
                    <a:pt x="48" y="36"/>
                  </a:lnTo>
                  <a:lnTo>
                    <a:pt x="58" y="35"/>
                  </a:lnTo>
                  <a:lnTo>
                    <a:pt x="67" y="35"/>
                  </a:lnTo>
                  <a:lnTo>
                    <a:pt x="77" y="33"/>
                  </a:lnTo>
                  <a:lnTo>
                    <a:pt x="88" y="31"/>
                  </a:lnTo>
                  <a:lnTo>
                    <a:pt x="108" y="27"/>
                  </a:lnTo>
                  <a:lnTo>
                    <a:pt x="125" y="25"/>
                  </a:lnTo>
                  <a:lnTo>
                    <a:pt x="142" y="21"/>
                  </a:lnTo>
                  <a:lnTo>
                    <a:pt x="159" y="19"/>
                  </a:lnTo>
                  <a:lnTo>
                    <a:pt x="175" y="15"/>
                  </a:lnTo>
                  <a:lnTo>
                    <a:pt x="188" y="13"/>
                  </a:lnTo>
                  <a:lnTo>
                    <a:pt x="203" y="11"/>
                  </a:lnTo>
                  <a:lnTo>
                    <a:pt x="215" y="8"/>
                  </a:lnTo>
                  <a:lnTo>
                    <a:pt x="228" y="6"/>
                  </a:lnTo>
                  <a:lnTo>
                    <a:pt x="240" y="6"/>
                  </a:lnTo>
                  <a:lnTo>
                    <a:pt x="250" y="4"/>
                  </a:lnTo>
                  <a:lnTo>
                    <a:pt x="261" y="2"/>
                  </a:lnTo>
                  <a:lnTo>
                    <a:pt x="269" y="2"/>
                  </a:lnTo>
                  <a:lnTo>
                    <a:pt x="278" y="0"/>
                  </a:lnTo>
                  <a:lnTo>
                    <a:pt x="286" y="0"/>
                  </a:lnTo>
                  <a:lnTo>
                    <a:pt x="29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1076212" y="2182473"/>
              <a:ext cx="338790" cy="1172482"/>
            </a:xfrm>
            <a:custGeom>
              <a:avLst/>
              <a:gdLst>
                <a:gd name="T0" fmla="*/ 593697507 w 1408"/>
                <a:gd name="T1" fmla="*/ 3782339 h 4135"/>
                <a:gd name="T2" fmla="*/ 665945850 w 1408"/>
                <a:gd name="T3" fmla="*/ 19540496 h 4135"/>
                <a:gd name="T4" fmla="*/ 744477311 w 1408"/>
                <a:gd name="T5" fmla="*/ 46015279 h 4135"/>
                <a:gd name="T6" fmla="*/ 812956733 w 1408"/>
                <a:gd name="T7" fmla="*/ 78793169 h 4135"/>
                <a:gd name="T8" fmla="*/ 857562560 w 1408"/>
                <a:gd name="T9" fmla="*/ 111571073 h 4135"/>
                <a:gd name="T10" fmla="*/ 879551496 w 1408"/>
                <a:gd name="T11" fmla="*/ 145609730 h 4135"/>
                <a:gd name="T12" fmla="*/ 882064902 w 1408"/>
                <a:gd name="T13" fmla="*/ 180277983 h 4135"/>
                <a:gd name="T14" fmla="*/ 863844887 w 1408"/>
                <a:gd name="T15" fmla="*/ 227554078 h 4135"/>
                <a:gd name="T16" fmla="*/ 829919649 w 1408"/>
                <a:gd name="T17" fmla="*/ 363078319 h 4135"/>
                <a:gd name="T18" fmla="*/ 815470139 w 1408"/>
                <a:gd name="T19" fmla="*/ 497341085 h 4135"/>
                <a:gd name="T20" fmla="*/ 812956733 w 1408"/>
                <a:gd name="T21" fmla="*/ 637907649 h 4135"/>
                <a:gd name="T22" fmla="*/ 811700426 w 1408"/>
                <a:gd name="T23" fmla="*/ 753891399 h 4135"/>
                <a:gd name="T24" fmla="*/ 809815569 w 1408"/>
                <a:gd name="T25" fmla="*/ 847182116 h 4135"/>
                <a:gd name="T26" fmla="*/ 808559262 w 1408"/>
                <a:gd name="T27" fmla="*/ 917149806 h 4135"/>
                <a:gd name="T28" fmla="*/ 807302163 w 1408"/>
                <a:gd name="T29" fmla="*/ 961904293 h 4135"/>
                <a:gd name="T30" fmla="*/ 807302163 w 1408"/>
                <a:gd name="T31" fmla="*/ 983966341 h 4135"/>
                <a:gd name="T32" fmla="*/ 802276143 w 1408"/>
                <a:gd name="T33" fmla="*/ 1119490582 h 4135"/>
                <a:gd name="T34" fmla="*/ 784056920 w 1408"/>
                <a:gd name="T35" fmla="*/ 1333807173 h 4135"/>
                <a:gd name="T36" fmla="*/ 756414207 w 1408"/>
                <a:gd name="T37" fmla="*/ 1536777545 h 4135"/>
                <a:gd name="T38" fmla="*/ 716834598 w 1408"/>
                <a:gd name="T39" fmla="*/ 1725880536 h 4135"/>
                <a:gd name="T40" fmla="*/ 667202949 w 1408"/>
                <a:gd name="T41" fmla="*/ 1891660303 h 4135"/>
                <a:gd name="T42" fmla="*/ 610659631 w 1408"/>
                <a:gd name="T43" fmla="*/ 2034118829 h 4135"/>
                <a:gd name="T44" fmla="*/ 547834779 w 1408"/>
                <a:gd name="T45" fmla="*/ 2147483647 h 4135"/>
                <a:gd name="T46" fmla="*/ 476842744 w 1408"/>
                <a:gd name="T47" fmla="*/ 2147483647 h 4135"/>
                <a:gd name="T48" fmla="*/ 382604574 w 1408"/>
                <a:gd name="T49" fmla="*/ 2147483647 h 4135"/>
                <a:gd name="T50" fmla="*/ 269519523 w 1408"/>
                <a:gd name="T51" fmla="*/ 2147483647 h 4135"/>
                <a:gd name="T52" fmla="*/ 163345299 w 1408"/>
                <a:gd name="T53" fmla="*/ 2147483647 h 4135"/>
                <a:gd name="T54" fmla="*/ 84813813 w 1408"/>
                <a:gd name="T55" fmla="*/ 2147483647 h 4135"/>
                <a:gd name="T56" fmla="*/ 40208171 w 1408"/>
                <a:gd name="T57" fmla="*/ 2147483647 h 4135"/>
                <a:gd name="T58" fmla="*/ 21988942 w 1408"/>
                <a:gd name="T59" fmla="*/ 2147483647 h 4135"/>
                <a:gd name="T60" fmla="*/ 1256307 w 1408"/>
                <a:gd name="T61" fmla="*/ 2147483647 h 4135"/>
                <a:gd name="T62" fmla="*/ 83557506 w 1408"/>
                <a:gd name="T63" fmla="*/ 2147483647 h 4135"/>
                <a:gd name="T64" fmla="*/ 201668601 w 1408"/>
                <a:gd name="T65" fmla="*/ 2147483647 h 4135"/>
                <a:gd name="T66" fmla="*/ 292137009 w 1408"/>
                <a:gd name="T67" fmla="*/ 2147483647 h 4135"/>
                <a:gd name="T68" fmla="*/ 361872737 w 1408"/>
                <a:gd name="T69" fmla="*/ 2077612537 h 4135"/>
                <a:gd name="T70" fmla="*/ 425953995 w 1408"/>
                <a:gd name="T71" fmla="*/ 1920656637 h 4135"/>
                <a:gd name="T72" fmla="*/ 478099050 w 1408"/>
                <a:gd name="T73" fmla="*/ 1749833754 h 4135"/>
                <a:gd name="T74" fmla="*/ 516422353 w 1408"/>
                <a:gd name="T75" fmla="*/ 1567034659 h 4135"/>
                <a:gd name="T76" fmla="*/ 550348185 w 1408"/>
                <a:gd name="T77" fmla="*/ 1373518543 h 4135"/>
                <a:gd name="T78" fmla="*/ 569195165 w 1408"/>
                <a:gd name="T79" fmla="*/ 1166765833 h 4135"/>
                <a:gd name="T80" fmla="*/ 576734591 w 1408"/>
                <a:gd name="T81" fmla="*/ 946146140 h 4135"/>
                <a:gd name="T82" fmla="*/ 576734591 w 1408"/>
                <a:gd name="T83" fmla="*/ 939211854 h 4135"/>
                <a:gd name="T84" fmla="*/ 576734591 w 1408"/>
                <a:gd name="T85" fmla="*/ 919671364 h 4135"/>
                <a:gd name="T86" fmla="*/ 576734591 w 1408"/>
                <a:gd name="T87" fmla="*/ 885632706 h 4135"/>
                <a:gd name="T88" fmla="*/ 576734591 w 1408"/>
                <a:gd name="T89" fmla="*/ 839618234 h 4135"/>
                <a:gd name="T90" fmla="*/ 576734591 w 1408"/>
                <a:gd name="T91" fmla="*/ 780365381 h 4135"/>
                <a:gd name="T92" fmla="*/ 576734591 w 1408"/>
                <a:gd name="T93" fmla="*/ 707876133 h 4135"/>
                <a:gd name="T94" fmla="*/ 575477492 w 1408"/>
                <a:gd name="T95" fmla="*/ 591892383 h 4135"/>
                <a:gd name="T96" fmla="*/ 569195165 w 1408"/>
                <a:gd name="T97" fmla="*/ 464563207 h 4135"/>
                <a:gd name="T98" fmla="*/ 557258269 w 1408"/>
                <a:gd name="T99" fmla="*/ 356144033 h 4135"/>
                <a:gd name="T100" fmla="*/ 541552452 w 1408"/>
                <a:gd name="T101" fmla="*/ 254028854 h 4135"/>
                <a:gd name="T102" fmla="*/ 515166046 w 1408"/>
                <a:gd name="T103" fmla="*/ 153804001 h 4135"/>
                <a:gd name="T104" fmla="*/ 483753620 w 1408"/>
                <a:gd name="T105" fmla="*/ 104006372 h 4135"/>
                <a:gd name="T106" fmla="*/ 468047011 w 1408"/>
                <a:gd name="T107" fmla="*/ 80053949 h 4135"/>
                <a:gd name="T108" fmla="*/ 461136134 w 1408"/>
                <a:gd name="T109" fmla="*/ 61773444 h 4135"/>
                <a:gd name="T110" fmla="*/ 465534397 w 1408"/>
                <a:gd name="T111" fmla="*/ 34038670 h 4135"/>
                <a:gd name="T112" fmla="*/ 485009927 w 1408"/>
                <a:gd name="T113" fmla="*/ 11976612 h 4135"/>
                <a:gd name="T114" fmla="*/ 520192066 w 1408"/>
                <a:gd name="T115" fmla="*/ 1260780 h 41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08"/>
                <a:gd name="T175" fmla="*/ 0 h 4135"/>
                <a:gd name="T176" fmla="*/ 1408 w 1408"/>
                <a:gd name="T177" fmla="*/ 4135 h 41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08" h="4135">
                  <a:moveTo>
                    <a:pt x="857" y="0"/>
                  </a:moveTo>
                  <a:lnTo>
                    <a:pt x="878" y="0"/>
                  </a:lnTo>
                  <a:lnTo>
                    <a:pt x="901" y="2"/>
                  </a:lnTo>
                  <a:lnTo>
                    <a:pt x="922" y="4"/>
                  </a:lnTo>
                  <a:lnTo>
                    <a:pt x="945" y="6"/>
                  </a:lnTo>
                  <a:lnTo>
                    <a:pt x="966" y="10"/>
                  </a:lnTo>
                  <a:lnTo>
                    <a:pt x="989" y="14"/>
                  </a:lnTo>
                  <a:lnTo>
                    <a:pt x="1012" y="18"/>
                  </a:lnTo>
                  <a:lnTo>
                    <a:pt x="1037" y="23"/>
                  </a:lnTo>
                  <a:lnTo>
                    <a:pt x="1060" y="31"/>
                  </a:lnTo>
                  <a:lnTo>
                    <a:pt x="1085" y="37"/>
                  </a:lnTo>
                  <a:lnTo>
                    <a:pt x="1108" y="44"/>
                  </a:lnTo>
                  <a:lnTo>
                    <a:pt x="1133" y="54"/>
                  </a:lnTo>
                  <a:lnTo>
                    <a:pt x="1158" y="64"/>
                  </a:lnTo>
                  <a:lnTo>
                    <a:pt x="1185" y="73"/>
                  </a:lnTo>
                  <a:lnTo>
                    <a:pt x="1210" y="83"/>
                  </a:lnTo>
                  <a:lnTo>
                    <a:pt x="1237" y="96"/>
                  </a:lnTo>
                  <a:lnTo>
                    <a:pt x="1258" y="106"/>
                  </a:lnTo>
                  <a:lnTo>
                    <a:pt x="1277" y="115"/>
                  </a:lnTo>
                  <a:lnTo>
                    <a:pt x="1294" y="125"/>
                  </a:lnTo>
                  <a:lnTo>
                    <a:pt x="1312" y="135"/>
                  </a:lnTo>
                  <a:lnTo>
                    <a:pt x="1327" y="144"/>
                  </a:lnTo>
                  <a:lnTo>
                    <a:pt x="1340" y="156"/>
                  </a:lnTo>
                  <a:lnTo>
                    <a:pt x="1354" y="165"/>
                  </a:lnTo>
                  <a:lnTo>
                    <a:pt x="1365" y="177"/>
                  </a:lnTo>
                  <a:lnTo>
                    <a:pt x="1375" y="186"/>
                  </a:lnTo>
                  <a:lnTo>
                    <a:pt x="1383" y="198"/>
                  </a:lnTo>
                  <a:lnTo>
                    <a:pt x="1390" y="208"/>
                  </a:lnTo>
                  <a:lnTo>
                    <a:pt x="1396" y="219"/>
                  </a:lnTo>
                  <a:lnTo>
                    <a:pt x="1400" y="231"/>
                  </a:lnTo>
                  <a:lnTo>
                    <a:pt x="1404" y="242"/>
                  </a:lnTo>
                  <a:lnTo>
                    <a:pt x="1406" y="254"/>
                  </a:lnTo>
                  <a:lnTo>
                    <a:pt x="1408" y="265"/>
                  </a:lnTo>
                  <a:lnTo>
                    <a:pt x="1406" y="275"/>
                  </a:lnTo>
                  <a:lnTo>
                    <a:pt x="1404" y="286"/>
                  </a:lnTo>
                  <a:lnTo>
                    <a:pt x="1400" y="300"/>
                  </a:lnTo>
                  <a:lnTo>
                    <a:pt x="1396" y="313"/>
                  </a:lnTo>
                  <a:lnTo>
                    <a:pt x="1390" y="327"/>
                  </a:lnTo>
                  <a:lnTo>
                    <a:pt x="1383" y="344"/>
                  </a:lnTo>
                  <a:lnTo>
                    <a:pt x="1375" y="361"/>
                  </a:lnTo>
                  <a:lnTo>
                    <a:pt x="1365" y="378"/>
                  </a:lnTo>
                  <a:lnTo>
                    <a:pt x="1354" y="426"/>
                  </a:lnTo>
                  <a:lnTo>
                    <a:pt x="1342" y="476"/>
                  </a:lnTo>
                  <a:lnTo>
                    <a:pt x="1331" y="526"/>
                  </a:lnTo>
                  <a:lnTo>
                    <a:pt x="1321" y="576"/>
                  </a:lnTo>
                  <a:lnTo>
                    <a:pt x="1313" y="628"/>
                  </a:lnTo>
                  <a:lnTo>
                    <a:pt x="1306" y="682"/>
                  </a:lnTo>
                  <a:lnTo>
                    <a:pt x="1302" y="734"/>
                  </a:lnTo>
                  <a:lnTo>
                    <a:pt x="1300" y="760"/>
                  </a:lnTo>
                  <a:lnTo>
                    <a:pt x="1298" y="789"/>
                  </a:lnTo>
                  <a:lnTo>
                    <a:pt x="1296" y="835"/>
                  </a:lnTo>
                  <a:lnTo>
                    <a:pt x="1296" y="881"/>
                  </a:lnTo>
                  <a:lnTo>
                    <a:pt x="1296" y="927"/>
                  </a:lnTo>
                  <a:lnTo>
                    <a:pt x="1294" y="970"/>
                  </a:lnTo>
                  <a:lnTo>
                    <a:pt x="1294" y="1012"/>
                  </a:lnTo>
                  <a:lnTo>
                    <a:pt x="1294" y="1052"/>
                  </a:lnTo>
                  <a:lnTo>
                    <a:pt x="1294" y="1091"/>
                  </a:lnTo>
                  <a:lnTo>
                    <a:pt x="1292" y="1127"/>
                  </a:lnTo>
                  <a:lnTo>
                    <a:pt x="1292" y="1164"/>
                  </a:lnTo>
                  <a:lnTo>
                    <a:pt x="1292" y="1196"/>
                  </a:lnTo>
                  <a:lnTo>
                    <a:pt x="1290" y="1229"/>
                  </a:lnTo>
                  <a:lnTo>
                    <a:pt x="1290" y="1261"/>
                  </a:lnTo>
                  <a:lnTo>
                    <a:pt x="1290" y="1290"/>
                  </a:lnTo>
                  <a:lnTo>
                    <a:pt x="1289" y="1319"/>
                  </a:lnTo>
                  <a:lnTo>
                    <a:pt x="1289" y="1344"/>
                  </a:lnTo>
                  <a:lnTo>
                    <a:pt x="1289" y="1369"/>
                  </a:lnTo>
                  <a:lnTo>
                    <a:pt x="1289" y="1394"/>
                  </a:lnTo>
                  <a:lnTo>
                    <a:pt x="1287" y="1415"/>
                  </a:lnTo>
                  <a:lnTo>
                    <a:pt x="1287" y="1436"/>
                  </a:lnTo>
                  <a:lnTo>
                    <a:pt x="1287" y="1455"/>
                  </a:lnTo>
                  <a:lnTo>
                    <a:pt x="1287" y="1473"/>
                  </a:lnTo>
                  <a:lnTo>
                    <a:pt x="1287" y="1488"/>
                  </a:lnTo>
                  <a:lnTo>
                    <a:pt x="1287" y="1501"/>
                  </a:lnTo>
                  <a:lnTo>
                    <a:pt x="1285" y="1515"/>
                  </a:lnTo>
                  <a:lnTo>
                    <a:pt x="1285" y="1526"/>
                  </a:lnTo>
                  <a:lnTo>
                    <a:pt x="1285" y="1536"/>
                  </a:lnTo>
                  <a:lnTo>
                    <a:pt x="1285" y="1544"/>
                  </a:lnTo>
                  <a:lnTo>
                    <a:pt x="1285" y="1551"/>
                  </a:lnTo>
                  <a:lnTo>
                    <a:pt x="1285" y="1557"/>
                  </a:lnTo>
                  <a:lnTo>
                    <a:pt x="1285" y="1561"/>
                  </a:lnTo>
                  <a:lnTo>
                    <a:pt x="1285" y="1563"/>
                  </a:lnTo>
                  <a:lnTo>
                    <a:pt x="1283" y="1636"/>
                  </a:lnTo>
                  <a:lnTo>
                    <a:pt x="1281" y="1707"/>
                  </a:lnTo>
                  <a:lnTo>
                    <a:pt x="1277" y="1776"/>
                  </a:lnTo>
                  <a:lnTo>
                    <a:pt x="1273" y="1845"/>
                  </a:lnTo>
                  <a:lnTo>
                    <a:pt x="1267" y="1914"/>
                  </a:lnTo>
                  <a:lnTo>
                    <a:pt x="1262" y="1983"/>
                  </a:lnTo>
                  <a:lnTo>
                    <a:pt x="1256" y="2050"/>
                  </a:lnTo>
                  <a:lnTo>
                    <a:pt x="1248" y="2116"/>
                  </a:lnTo>
                  <a:lnTo>
                    <a:pt x="1241" y="2183"/>
                  </a:lnTo>
                  <a:lnTo>
                    <a:pt x="1233" y="2246"/>
                  </a:lnTo>
                  <a:lnTo>
                    <a:pt x="1223" y="2311"/>
                  </a:lnTo>
                  <a:lnTo>
                    <a:pt x="1214" y="2375"/>
                  </a:lnTo>
                  <a:lnTo>
                    <a:pt x="1204" y="2438"/>
                  </a:lnTo>
                  <a:lnTo>
                    <a:pt x="1193" y="2500"/>
                  </a:lnTo>
                  <a:lnTo>
                    <a:pt x="1181" y="2561"/>
                  </a:lnTo>
                  <a:lnTo>
                    <a:pt x="1169" y="2622"/>
                  </a:lnTo>
                  <a:lnTo>
                    <a:pt x="1154" y="2680"/>
                  </a:lnTo>
                  <a:lnTo>
                    <a:pt x="1141" y="2738"/>
                  </a:lnTo>
                  <a:lnTo>
                    <a:pt x="1125" y="2793"/>
                  </a:lnTo>
                  <a:lnTo>
                    <a:pt x="1110" y="2847"/>
                  </a:lnTo>
                  <a:lnTo>
                    <a:pt x="1095" y="2899"/>
                  </a:lnTo>
                  <a:lnTo>
                    <a:pt x="1077" y="2951"/>
                  </a:lnTo>
                  <a:lnTo>
                    <a:pt x="1062" y="3001"/>
                  </a:lnTo>
                  <a:lnTo>
                    <a:pt x="1045" y="3049"/>
                  </a:lnTo>
                  <a:lnTo>
                    <a:pt x="1027" y="3095"/>
                  </a:lnTo>
                  <a:lnTo>
                    <a:pt x="1008" y="3141"/>
                  </a:lnTo>
                  <a:lnTo>
                    <a:pt x="991" y="3185"/>
                  </a:lnTo>
                  <a:lnTo>
                    <a:pt x="972" y="3227"/>
                  </a:lnTo>
                  <a:lnTo>
                    <a:pt x="953" y="3267"/>
                  </a:lnTo>
                  <a:lnTo>
                    <a:pt x="931" y="3308"/>
                  </a:lnTo>
                  <a:lnTo>
                    <a:pt x="910" y="3348"/>
                  </a:lnTo>
                  <a:lnTo>
                    <a:pt x="891" y="3385"/>
                  </a:lnTo>
                  <a:lnTo>
                    <a:pt x="872" y="3419"/>
                  </a:lnTo>
                  <a:lnTo>
                    <a:pt x="853" y="3456"/>
                  </a:lnTo>
                  <a:lnTo>
                    <a:pt x="832" y="3490"/>
                  </a:lnTo>
                  <a:lnTo>
                    <a:pt x="809" y="3525"/>
                  </a:lnTo>
                  <a:lnTo>
                    <a:pt x="784" y="3557"/>
                  </a:lnTo>
                  <a:lnTo>
                    <a:pt x="759" y="3592"/>
                  </a:lnTo>
                  <a:lnTo>
                    <a:pt x="730" y="3626"/>
                  </a:lnTo>
                  <a:lnTo>
                    <a:pt x="703" y="3659"/>
                  </a:lnTo>
                  <a:lnTo>
                    <a:pt x="672" y="3692"/>
                  </a:lnTo>
                  <a:lnTo>
                    <a:pt x="642" y="3724"/>
                  </a:lnTo>
                  <a:lnTo>
                    <a:pt x="609" y="3757"/>
                  </a:lnTo>
                  <a:lnTo>
                    <a:pt x="574" y="3790"/>
                  </a:lnTo>
                  <a:lnTo>
                    <a:pt x="540" y="3822"/>
                  </a:lnTo>
                  <a:lnTo>
                    <a:pt x="503" y="3855"/>
                  </a:lnTo>
                  <a:lnTo>
                    <a:pt x="467" y="3888"/>
                  </a:lnTo>
                  <a:lnTo>
                    <a:pt x="429" y="3920"/>
                  </a:lnTo>
                  <a:lnTo>
                    <a:pt x="390" y="3947"/>
                  </a:lnTo>
                  <a:lnTo>
                    <a:pt x="356" y="3972"/>
                  </a:lnTo>
                  <a:lnTo>
                    <a:pt x="321" y="3995"/>
                  </a:lnTo>
                  <a:lnTo>
                    <a:pt x="290" y="4016"/>
                  </a:lnTo>
                  <a:lnTo>
                    <a:pt x="260" y="4035"/>
                  </a:lnTo>
                  <a:lnTo>
                    <a:pt x="231" y="4053"/>
                  </a:lnTo>
                  <a:lnTo>
                    <a:pt x="204" y="4068"/>
                  </a:lnTo>
                  <a:lnTo>
                    <a:pt x="179" y="4081"/>
                  </a:lnTo>
                  <a:lnTo>
                    <a:pt x="156" y="4095"/>
                  </a:lnTo>
                  <a:lnTo>
                    <a:pt x="135" y="4104"/>
                  </a:lnTo>
                  <a:lnTo>
                    <a:pt x="116" y="4114"/>
                  </a:lnTo>
                  <a:lnTo>
                    <a:pt x="98" y="4122"/>
                  </a:lnTo>
                  <a:lnTo>
                    <a:pt x="83" y="4127"/>
                  </a:lnTo>
                  <a:lnTo>
                    <a:pt x="70" y="4131"/>
                  </a:lnTo>
                  <a:lnTo>
                    <a:pt x="64" y="4133"/>
                  </a:lnTo>
                  <a:lnTo>
                    <a:pt x="58" y="4133"/>
                  </a:lnTo>
                  <a:lnTo>
                    <a:pt x="52" y="4133"/>
                  </a:lnTo>
                  <a:lnTo>
                    <a:pt x="48" y="4135"/>
                  </a:lnTo>
                  <a:lnTo>
                    <a:pt x="41" y="4133"/>
                  </a:lnTo>
                  <a:lnTo>
                    <a:pt x="35" y="4133"/>
                  </a:lnTo>
                  <a:lnTo>
                    <a:pt x="25" y="4131"/>
                  </a:lnTo>
                  <a:lnTo>
                    <a:pt x="18" y="4129"/>
                  </a:lnTo>
                  <a:lnTo>
                    <a:pt x="10" y="4126"/>
                  </a:lnTo>
                  <a:lnTo>
                    <a:pt x="6" y="4122"/>
                  </a:lnTo>
                  <a:lnTo>
                    <a:pt x="2" y="4116"/>
                  </a:lnTo>
                  <a:lnTo>
                    <a:pt x="0" y="4110"/>
                  </a:lnTo>
                  <a:lnTo>
                    <a:pt x="0" y="4103"/>
                  </a:lnTo>
                  <a:lnTo>
                    <a:pt x="47" y="4053"/>
                  </a:lnTo>
                  <a:lnTo>
                    <a:pt x="91" y="4003"/>
                  </a:lnTo>
                  <a:lnTo>
                    <a:pt x="133" y="3953"/>
                  </a:lnTo>
                  <a:lnTo>
                    <a:pt x="173" y="3905"/>
                  </a:lnTo>
                  <a:lnTo>
                    <a:pt x="214" y="3857"/>
                  </a:lnTo>
                  <a:lnTo>
                    <a:pt x="250" y="3811"/>
                  </a:lnTo>
                  <a:lnTo>
                    <a:pt x="286" y="3765"/>
                  </a:lnTo>
                  <a:lnTo>
                    <a:pt x="321" y="3721"/>
                  </a:lnTo>
                  <a:lnTo>
                    <a:pt x="354" y="3676"/>
                  </a:lnTo>
                  <a:lnTo>
                    <a:pt x="384" y="3632"/>
                  </a:lnTo>
                  <a:lnTo>
                    <a:pt x="413" y="3590"/>
                  </a:lnTo>
                  <a:lnTo>
                    <a:pt x="440" y="3550"/>
                  </a:lnTo>
                  <a:lnTo>
                    <a:pt x="465" y="3507"/>
                  </a:lnTo>
                  <a:lnTo>
                    <a:pt x="488" y="3469"/>
                  </a:lnTo>
                  <a:lnTo>
                    <a:pt x="509" y="3429"/>
                  </a:lnTo>
                  <a:lnTo>
                    <a:pt x="530" y="3390"/>
                  </a:lnTo>
                  <a:lnTo>
                    <a:pt x="553" y="3344"/>
                  </a:lnTo>
                  <a:lnTo>
                    <a:pt x="576" y="3296"/>
                  </a:lnTo>
                  <a:lnTo>
                    <a:pt x="597" y="3248"/>
                  </a:lnTo>
                  <a:lnTo>
                    <a:pt x="620" y="3198"/>
                  </a:lnTo>
                  <a:lnTo>
                    <a:pt x="640" y="3148"/>
                  </a:lnTo>
                  <a:lnTo>
                    <a:pt x="661" y="3099"/>
                  </a:lnTo>
                  <a:lnTo>
                    <a:pt x="678" y="3047"/>
                  </a:lnTo>
                  <a:lnTo>
                    <a:pt x="697" y="2995"/>
                  </a:lnTo>
                  <a:lnTo>
                    <a:pt x="715" y="2941"/>
                  </a:lnTo>
                  <a:lnTo>
                    <a:pt x="730" y="2887"/>
                  </a:lnTo>
                  <a:lnTo>
                    <a:pt x="745" y="2832"/>
                  </a:lnTo>
                  <a:lnTo>
                    <a:pt x="761" y="2776"/>
                  </a:lnTo>
                  <a:lnTo>
                    <a:pt x="774" y="2720"/>
                  </a:lnTo>
                  <a:lnTo>
                    <a:pt x="787" y="2663"/>
                  </a:lnTo>
                  <a:lnTo>
                    <a:pt x="799" y="2605"/>
                  </a:lnTo>
                  <a:lnTo>
                    <a:pt x="809" y="2548"/>
                  </a:lnTo>
                  <a:lnTo>
                    <a:pt x="822" y="2486"/>
                  </a:lnTo>
                  <a:lnTo>
                    <a:pt x="834" y="2427"/>
                  </a:lnTo>
                  <a:lnTo>
                    <a:pt x="845" y="2365"/>
                  </a:lnTo>
                  <a:lnTo>
                    <a:pt x="857" y="2304"/>
                  </a:lnTo>
                  <a:lnTo>
                    <a:pt x="866" y="2242"/>
                  </a:lnTo>
                  <a:lnTo>
                    <a:pt x="876" y="2179"/>
                  </a:lnTo>
                  <a:lnTo>
                    <a:pt x="883" y="2114"/>
                  </a:lnTo>
                  <a:lnTo>
                    <a:pt x="891" y="2049"/>
                  </a:lnTo>
                  <a:lnTo>
                    <a:pt x="897" y="1983"/>
                  </a:lnTo>
                  <a:lnTo>
                    <a:pt x="903" y="1918"/>
                  </a:lnTo>
                  <a:lnTo>
                    <a:pt x="906" y="1851"/>
                  </a:lnTo>
                  <a:lnTo>
                    <a:pt x="910" y="1782"/>
                  </a:lnTo>
                  <a:lnTo>
                    <a:pt x="914" y="1713"/>
                  </a:lnTo>
                  <a:lnTo>
                    <a:pt x="916" y="1643"/>
                  </a:lnTo>
                  <a:lnTo>
                    <a:pt x="916" y="1572"/>
                  </a:lnTo>
                  <a:lnTo>
                    <a:pt x="918" y="1501"/>
                  </a:lnTo>
                  <a:lnTo>
                    <a:pt x="918" y="1499"/>
                  </a:lnTo>
                  <a:lnTo>
                    <a:pt x="918" y="1498"/>
                  </a:lnTo>
                  <a:lnTo>
                    <a:pt x="918" y="1494"/>
                  </a:lnTo>
                  <a:lnTo>
                    <a:pt x="918" y="1490"/>
                  </a:lnTo>
                  <a:lnTo>
                    <a:pt x="918" y="1486"/>
                  </a:lnTo>
                  <a:lnTo>
                    <a:pt x="918" y="1480"/>
                  </a:lnTo>
                  <a:lnTo>
                    <a:pt x="918" y="1473"/>
                  </a:lnTo>
                  <a:lnTo>
                    <a:pt x="918" y="1467"/>
                  </a:lnTo>
                  <a:lnTo>
                    <a:pt x="918" y="1459"/>
                  </a:lnTo>
                  <a:lnTo>
                    <a:pt x="918" y="1450"/>
                  </a:lnTo>
                  <a:lnTo>
                    <a:pt x="918" y="1440"/>
                  </a:lnTo>
                  <a:lnTo>
                    <a:pt x="918" y="1428"/>
                  </a:lnTo>
                  <a:lnTo>
                    <a:pt x="918" y="1417"/>
                  </a:lnTo>
                  <a:lnTo>
                    <a:pt x="918" y="1405"/>
                  </a:lnTo>
                  <a:lnTo>
                    <a:pt x="918" y="1392"/>
                  </a:lnTo>
                  <a:lnTo>
                    <a:pt x="918" y="1379"/>
                  </a:lnTo>
                  <a:lnTo>
                    <a:pt x="918" y="1363"/>
                  </a:lnTo>
                  <a:lnTo>
                    <a:pt x="918" y="1348"/>
                  </a:lnTo>
                  <a:lnTo>
                    <a:pt x="918" y="1332"/>
                  </a:lnTo>
                  <a:lnTo>
                    <a:pt x="918" y="1315"/>
                  </a:lnTo>
                  <a:lnTo>
                    <a:pt x="918" y="1298"/>
                  </a:lnTo>
                  <a:lnTo>
                    <a:pt x="918" y="1279"/>
                  </a:lnTo>
                  <a:lnTo>
                    <a:pt x="918" y="1258"/>
                  </a:lnTo>
                  <a:lnTo>
                    <a:pt x="918" y="1238"/>
                  </a:lnTo>
                  <a:lnTo>
                    <a:pt x="918" y="1217"/>
                  </a:lnTo>
                  <a:lnTo>
                    <a:pt x="918" y="1194"/>
                  </a:lnTo>
                  <a:lnTo>
                    <a:pt x="918" y="1171"/>
                  </a:lnTo>
                  <a:lnTo>
                    <a:pt x="918" y="1148"/>
                  </a:lnTo>
                  <a:lnTo>
                    <a:pt x="918" y="1123"/>
                  </a:lnTo>
                  <a:lnTo>
                    <a:pt x="918" y="1098"/>
                  </a:lnTo>
                  <a:lnTo>
                    <a:pt x="918" y="1071"/>
                  </a:lnTo>
                  <a:lnTo>
                    <a:pt x="916" y="1027"/>
                  </a:lnTo>
                  <a:lnTo>
                    <a:pt x="916" y="981"/>
                  </a:lnTo>
                  <a:lnTo>
                    <a:pt x="916" y="939"/>
                  </a:lnTo>
                  <a:lnTo>
                    <a:pt x="914" y="897"/>
                  </a:lnTo>
                  <a:lnTo>
                    <a:pt x="912" y="854"/>
                  </a:lnTo>
                  <a:lnTo>
                    <a:pt x="910" y="814"/>
                  </a:lnTo>
                  <a:lnTo>
                    <a:pt x="908" y="776"/>
                  </a:lnTo>
                  <a:lnTo>
                    <a:pt x="906" y="737"/>
                  </a:lnTo>
                  <a:lnTo>
                    <a:pt x="903" y="701"/>
                  </a:lnTo>
                  <a:lnTo>
                    <a:pt x="899" y="664"/>
                  </a:lnTo>
                  <a:lnTo>
                    <a:pt x="895" y="630"/>
                  </a:lnTo>
                  <a:lnTo>
                    <a:pt x="891" y="595"/>
                  </a:lnTo>
                  <a:lnTo>
                    <a:pt x="887" y="565"/>
                  </a:lnTo>
                  <a:lnTo>
                    <a:pt x="882" y="532"/>
                  </a:lnTo>
                  <a:lnTo>
                    <a:pt x="876" y="503"/>
                  </a:lnTo>
                  <a:lnTo>
                    <a:pt x="870" y="474"/>
                  </a:lnTo>
                  <a:lnTo>
                    <a:pt x="866" y="438"/>
                  </a:lnTo>
                  <a:lnTo>
                    <a:pt x="862" y="403"/>
                  </a:lnTo>
                  <a:lnTo>
                    <a:pt x="857" y="371"/>
                  </a:lnTo>
                  <a:lnTo>
                    <a:pt x="849" y="338"/>
                  </a:lnTo>
                  <a:lnTo>
                    <a:pt x="841" y="305"/>
                  </a:lnTo>
                  <a:lnTo>
                    <a:pt x="832" y="275"/>
                  </a:lnTo>
                  <a:lnTo>
                    <a:pt x="820" y="244"/>
                  </a:lnTo>
                  <a:lnTo>
                    <a:pt x="809" y="215"/>
                  </a:lnTo>
                  <a:lnTo>
                    <a:pt x="791" y="194"/>
                  </a:lnTo>
                  <a:lnTo>
                    <a:pt x="784" y="185"/>
                  </a:lnTo>
                  <a:lnTo>
                    <a:pt x="778" y="175"/>
                  </a:lnTo>
                  <a:lnTo>
                    <a:pt x="770" y="165"/>
                  </a:lnTo>
                  <a:lnTo>
                    <a:pt x="764" y="158"/>
                  </a:lnTo>
                  <a:lnTo>
                    <a:pt x="759" y="148"/>
                  </a:lnTo>
                  <a:lnTo>
                    <a:pt x="753" y="140"/>
                  </a:lnTo>
                  <a:lnTo>
                    <a:pt x="749" y="133"/>
                  </a:lnTo>
                  <a:lnTo>
                    <a:pt x="745" y="127"/>
                  </a:lnTo>
                  <a:lnTo>
                    <a:pt x="741" y="119"/>
                  </a:lnTo>
                  <a:lnTo>
                    <a:pt x="739" y="114"/>
                  </a:lnTo>
                  <a:lnTo>
                    <a:pt x="738" y="108"/>
                  </a:lnTo>
                  <a:lnTo>
                    <a:pt x="736" y="104"/>
                  </a:lnTo>
                  <a:lnTo>
                    <a:pt x="734" y="98"/>
                  </a:lnTo>
                  <a:lnTo>
                    <a:pt x="734" y="96"/>
                  </a:lnTo>
                  <a:lnTo>
                    <a:pt x="734" y="85"/>
                  </a:lnTo>
                  <a:lnTo>
                    <a:pt x="736" y="73"/>
                  </a:lnTo>
                  <a:lnTo>
                    <a:pt x="738" y="64"/>
                  </a:lnTo>
                  <a:lnTo>
                    <a:pt x="741" y="54"/>
                  </a:lnTo>
                  <a:lnTo>
                    <a:pt x="745" y="46"/>
                  </a:lnTo>
                  <a:lnTo>
                    <a:pt x="751" y="39"/>
                  </a:lnTo>
                  <a:lnTo>
                    <a:pt x="757" y="31"/>
                  </a:lnTo>
                  <a:lnTo>
                    <a:pt x="764" y="25"/>
                  </a:lnTo>
                  <a:lnTo>
                    <a:pt x="772" y="19"/>
                  </a:lnTo>
                  <a:lnTo>
                    <a:pt x="782" y="14"/>
                  </a:lnTo>
                  <a:lnTo>
                    <a:pt x="791" y="10"/>
                  </a:lnTo>
                  <a:lnTo>
                    <a:pt x="803" y="6"/>
                  </a:lnTo>
                  <a:lnTo>
                    <a:pt x="814" y="4"/>
                  </a:lnTo>
                  <a:lnTo>
                    <a:pt x="828" y="2"/>
                  </a:lnTo>
                  <a:lnTo>
                    <a:pt x="841" y="0"/>
                  </a:lnTo>
                  <a:lnTo>
                    <a:pt x="85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1410182" y="2604294"/>
              <a:ext cx="155178" cy="157049"/>
            </a:xfrm>
            <a:custGeom>
              <a:avLst/>
              <a:gdLst>
                <a:gd name="T0" fmla="*/ 180889359 w 645"/>
                <a:gd name="T1" fmla="*/ 0 h 555"/>
                <a:gd name="T2" fmla="*/ 209780692 w 645"/>
                <a:gd name="T3" fmla="*/ 2510858 h 555"/>
                <a:gd name="T4" fmla="*/ 238045092 w 645"/>
                <a:gd name="T5" fmla="*/ 8160884 h 555"/>
                <a:gd name="T6" fmla="*/ 263168740 w 645"/>
                <a:gd name="T7" fmla="*/ 15694252 h 555"/>
                <a:gd name="T8" fmla="*/ 285779309 w 645"/>
                <a:gd name="T9" fmla="*/ 26365997 h 555"/>
                <a:gd name="T10" fmla="*/ 306506061 w 645"/>
                <a:gd name="T11" fmla="*/ 39549386 h 555"/>
                <a:gd name="T12" fmla="*/ 325977462 w 645"/>
                <a:gd name="T13" fmla="*/ 56499470 h 555"/>
                <a:gd name="T14" fmla="*/ 342935785 w 645"/>
                <a:gd name="T15" fmla="*/ 75960398 h 555"/>
                <a:gd name="T16" fmla="*/ 357381823 w 645"/>
                <a:gd name="T17" fmla="*/ 99815526 h 555"/>
                <a:gd name="T18" fmla="*/ 369314783 w 645"/>
                <a:gd name="T19" fmla="*/ 126809052 h 555"/>
                <a:gd name="T20" fmla="*/ 379992392 w 645"/>
                <a:gd name="T21" fmla="*/ 150664972 h 555"/>
                <a:gd name="T22" fmla="*/ 388786184 w 645"/>
                <a:gd name="T23" fmla="*/ 173264274 h 555"/>
                <a:gd name="T24" fmla="*/ 394438430 w 645"/>
                <a:gd name="T25" fmla="*/ 196491886 h 555"/>
                <a:gd name="T26" fmla="*/ 400719144 w 645"/>
                <a:gd name="T27" fmla="*/ 217836205 h 555"/>
                <a:gd name="T28" fmla="*/ 403231429 w 645"/>
                <a:gd name="T29" fmla="*/ 239807991 h 555"/>
                <a:gd name="T30" fmla="*/ 405116040 w 645"/>
                <a:gd name="T31" fmla="*/ 259268920 h 555"/>
                <a:gd name="T32" fmla="*/ 405116040 w 645"/>
                <a:gd name="T33" fmla="*/ 278101540 h 555"/>
                <a:gd name="T34" fmla="*/ 401975287 w 645"/>
                <a:gd name="T35" fmla="*/ 295051611 h 555"/>
                <a:gd name="T36" fmla="*/ 396950716 w 645"/>
                <a:gd name="T37" fmla="*/ 309490033 h 555"/>
                <a:gd name="T38" fmla="*/ 388786184 w 645"/>
                <a:gd name="T39" fmla="*/ 322673421 h 555"/>
                <a:gd name="T40" fmla="*/ 377480107 w 645"/>
                <a:gd name="T41" fmla="*/ 332717644 h 555"/>
                <a:gd name="T42" fmla="*/ 364290212 w 645"/>
                <a:gd name="T43" fmla="*/ 339623493 h 555"/>
                <a:gd name="T44" fmla="*/ 348588031 w 645"/>
                <a:gd name="T45" fmla="*/ 344645208 h 555"/>
                <a:gd name="T46" fmla="*/ 330373565 w 645"/>
                <a:gd name="T47" fmla="*/ 348411890 h 555"/>
                <a:gd name="T48" fmla="*/ 314671385 w 645"/>
                <a:gd name="T49" fmla="*/ 348411890 h 555"/>
                <a:gd name="T50" fmla="*/ 303993775 w 645"/>
                <a:gd name="T51" fmla="*/ 345901033 h 555"/>
                <a:gd name="T52" fmla="*/ 292060023 w 645"/>
                <a:gd name="T53" fmla="*/ 342134350 h 555"/>
                <a:gd name="T54" fmla="*/ 280127063 w 645"/>
                <a:gd name="T55" fmla="*/ 336484326 h 555"/>
                <a:gd name="T56" fmla="*/ 265681025 w 645"/>
                <a:gd name="T57" fmla="*/ 328950961 h 555"/>
                <a:gd name="T58" fmla="*/ 249978845 w 645"/>
                <a:gd name="T59" fmla="*/ 319534255 h 555"/>
                <a:gd name="T60" fmla="*/ 234276664 w 645"/>
                <a:gd name="T61" fmla="*/ 306979175 h 555"/>
                <a:gd name="T62" fmla="*/ 216062198 w 645"/>
                <a:gd name="T63" fmla="*/ 293795787 h 555"/>
                <a:gd name="T64" fmla="*/ 197847683 w 645"/>
                <a:gd name="T65" fmla="*/ 278101540 h 555"/>
                <a:gd name="T66" fmla="*/ 179004749 w 645"/>
                <a:gd name="T67" fmla="*/ 260523953 h 555"/>
                <a:gd name="T68" fmla="*/ 158277998 w 645"/>
                <a:gd name="T69" fmla="*/ 241063024 h 555"/>
                <a:gd name="T70" fmla="*/ 136295103 w 645"/>
                <a:gd name="T71" fmla="*/ 219091238 h 555"/>
                <a:gd name="T72" fmla="*/ 113683741 w 645"/>
                <a:gd name="T73" fmla="*/ 196491886 h 555"/>
                <a:gd name="T74" fmla="*/ 89188537 w 645"/>
                <a:gd name="T75" fmla="*/ 171380933 h 555"/>
                <a:gd name="T76" fmla="*/ 65321032 w 645"/>
                <a:gd name="T77" fmla="*/ 143131607 h 555"/>
                <a:gd name="T78" fmla="*/ 38941230 w 645"/>
                <a:gd name="T79" fmla="*/ 114253972 h 555"/>
                <a:gd name="T80" fmla="*/ 19470615 w 645"/>
                <a:gd name="T81" fmla="*/ 91654645 h 555"/>
                <a:gd name="T82" fmla="*/ 10049145 w 645"/>
                <a:gd name="T83" fmla="*/ 74704573 h 555"/>
                <a:gd name="T84" fmla="*/ 3768430 w 645"/>
                <a:gd name="T85" fmla="*/ 59010327 h 555"/>
                <a:gd name="T86" fmla="*/ 0 w 645"/>
                <a:gd name="T87" fmla="*/ 43316069 h 555"/>
                <a:gd name="T88" fmla="*/ 0 w 645"/>
                <a:gd name="T89" fmla="*/ 33899362 h 555"/>
                <a:gd name="T90" fmla="*/ 1256143 w 645"/>
                <a:gd name="T91" fmla="*/ 30132680 h 555"/>
                <a:gd name="T92" fmla="*/ 5024573 w 645"/>
                <a:gd name="T93" fmla="*/ 26365997 h 555"/>
                <a:gd name="T94" fmla="*/ 10049145 w 645"/>
                <a:gd name="T95" fmla="*/ 23855134 h 555"/>
                <a:gd name="T96" fmla="*/ 15702187 w 645"/>
                <a:gd name="T97" fmla="*/ 21971792 h 555"/>
                <a:gd name="T98" fmla="*/ 24495186 w 645"/>
                <a:gd name="T99" fmla="*/ 20716760 h 555"/>
                <a:gd name="T100" fmla="*/ 33916659 w 645"/>
                <a:gd name="T101" fmla="*/ 20716760 h 555"/>
                <a:gd name="T102" fmla="*/ 44594268 w 645"/>
                <a:gd name="T103" fmla="*/ 19460935 h 555"/>
                <a:gd name="T104" fmla="*/ 61552604 w 645"/>
                <a:gd name="T105" fmla="*/ 16950077 h 555"/>
                <a:gd name="T106" fmla="*/ 81023213 w 645"/>
                <a:gd name="T107" fmla="*/ 13183395 h 555"/>
                <a:gd name="T108" fmla="*/ 97981536 w 645"/>
                <a:gd name="T109" fmla="*/ 9416709 h 555"/>
                <a:gd name="T110" fmla="*/ 114939884 w 645"/>
                <a:gd name="T111" fmla="*/ 6905852 h 555"/>
                <a:gd name="T112" fmla="*/ 129385922 w 645"/>
                <a:gd name="T113" fmla="*/ 3766684 h 555"/>
                <a:gd name="T114" fmla="*/ 141319674 w 645"/>
                <a:gd name="T115" fmla="*/ 2510858 h 555"/>
                <a:gd name="T116" fmla="*/ 151997284 w 645"/>
                <a:gd name="T117" fmla="*/ 1255825 h 555"/>
                <a:gd name="T118" fmla="*/ 162046426 w 645"/>
                <a:gd name="T119" fmla="*/ 0 h 555"/>
                <a:gd name="T120" fmla="*/ 166443322 w 645"/>
                <a:gd name="T121" fmla="*/ 0 h 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5"/>
                <a:gd name="T184" fmla="*/ 0 h 555"/>
                <a:gd name="T185" fmla="*/ 645 w 645"/>
                <a:gd name="T186" fmla="*/ 555 h 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5" h="555">
                  <a:moveTo>
                    <a:pt x="265" y="0"/>
                  </a:moveTo>
                  <a:lnTo>
                    <a:pt x="288" y="0"/>
                  </a:lnTo>
                  <a:lnTo>
                    <a:pt x="311" y="2"/>
                  </a:lnTo>
                  <a:lnTo>
                    <a:pt x="334" y="4"/>
                  </a:lnTo>
                  <a:lnTo>
                    <a:pt x="357" y="8"/>
                  </a:lnTo>
                  <a:lnTo>
                    <a:pt x="379" y="13"/>
                  </a:lnTo>
                  <a:lnTo>
                    <a:pt x="398" y="19"/>
                  </a:lnTo>
                  <a:lnTo>
                    <a:pt x="419" y="25"/>
                  </a:lnTo>
                  <a:lnTo>
                    <a:pt x="436" y="33"/>
                  </a:lnTo>
                  <a:lnTo>
                    <a:pt x="455" y="42"/>
                  </a:lnTo>
                  <a:lnTo>
                    <a:pt x="473" y="54"/>
                  </a:lnTo>
                  <a:lnTo>
                    <a:pt x="488" y="63"/>
                  </a:lnTo>
                  <a:lnTo>
                    <a:pt x="505" y="77"/>
                  </a:lnTo>
                  <a:lnTo>
                    <a:pt x="519" y="90"/>
                  </a:lnTo>
                  <a:lnTo>
                    <a:pt x="532" y="106"/>
                  </a:lnTo>
                  <a:lnTo>
                    <a:pt x="546" y="121"/>
                  </a:lnTo>
                  <a:lnTo>
                    <a:pt x="557" y="138"/>
                  </a:lnTo>
                  <a:lnTo>
                    <a:pt x="569" y="159"/>
                  </a:lnTo>
                  <a:lnTo>
                    <a:pt x="578" y="180"/>
                  </a:lnTo>
                  <a:lnTo>
                    <a:pt x="588" y="202"/>
                  </a:lnTo>
                  <a:lnTo>
                    <a:pt x="595" y="221"/>
                  </a:lnTo>
                  <a:lnTo>
                    <a:pt x="605" y="240"/>
                  </a:lnTo>
                  <a:lnTo>
                    <a:pt x="611" y="259"/>
                  </a:lnTo>
                  <a:lnTo>
                    <a:pt x="619" y="276"/>
                  </a:lnTo>
                  <a:lnTo>
                    <a:pt x="624" y="296"/>
                  </a:lnTo>
                  <a:lnTo>
                    <a:pt x="628" y="313"/>
                  </a:lnTo>
                  <a:lnTo>
                    <a:pt x="634" y="330"/>
                  </a:lnTo>
                  <a:lnTo>
                    <a:pt x="638" y="347"/>
                  </a:lnTo>
                  <a:lnTo>
                    <a:pt x="640" y="365"/>
                  </a:lnTo>
                  <a:lnTo>
                    <a:pt x="642" y="382"/>
                  </a:lnTo>
                  <a:lnTo>
                    <a:pt x="643" y="397"/>
                  </a:lnTo>
                  <a:lnTo>
                    <a:pt x="645" y="413"/>
                  </a:lnTo>
                  <a:lnTo>
                    <a:pt x="645" y="428"/>
                  </a:lnTo>
                  <a:lnTo>
                    <a:pt x="645" y="443"/>
                  </a:lnTo>
                  <a:lnTo>
                    <a:pt x="643" y="457"/>
                  </a:lnTo>
                  <a:lnTo>
                    <a:pt x="640" y="470"/>
                  </a:lnTo>
                  <a:lnTo>
                    <a:pt x="636" y="482"/>
                  </a:lnTo>
                  <a:lnTo>
                    <a:pt x="632" y="493"/>
                  </a:lnTo>
                  <a:lnTo>
                    <a:pt x="626" y="505"/>
                  </a:lnTo>
                  <a:lnTo>
                    <a:pt x="619" y="514"/>
                  </a:lnTo>
                  <a:lnTo>
                    <a:pt x="611" y="522"/>
                  </a:lnTo>
                  <a:lnTo>
                    <a:pt x="601" y="530"/>
                  </a:lnTo>
                  <a:lnTo>
                    <a:pt x="592" y="536"/>
                  </a:lnTo>
                  <a:lnTo>
                    <a:pt x="580" y="541"/>
                  </a:lnTo>
                  <a:lnTo>
                    <a:pt x="569" y="547"/>
                  </a:lnTo>
                  <a:lnTo>
                    <a:pt x="555" y="549"/>
                  </a:lnTo>
                  <a:lnTo>
                    <a:pt x="542" y="553"/>
                  </a:lnTo>
                  <a:lnTo>
                    <a:pt x="526" y="555"/>
                  </a:lnTo>
                  <a:lnTo>
                    <a:pt x="509" y="555"/>
                  </a:lnTo>
                  <a:lnTo>
                    <a:pt x="501" y="555"/>
                  </a:lnTo>
                  <a:lnTo>
                    <a:pt x="494" y="553"/>
                  </a:lnTo>
                  <a:lnTo>
                    <a:pt x="484" y="551"/>
                  </a:lnTo>
                  <a:lnTo>
                    <a:pt x="475" y="549"/>
                  </a:lnTo>
                  <a:lnTo>
                    <a:pt x="465" y="545"/>
                  </a:lnTo>
                  <a:lnTo>
                    <a:pt x="455" y="541"/>
                  </a:lnTo>
                  <a:lnTo>
                    <a:pt x="446" y="536"/>
                  </a:lnTo>
                  <a:lnTo>
                    <a:pt x="434" y="530"/>
                  </a:lnTo>
                  <a:lnTo>
                    <a:pt x="423" y="524"/>
                  </a:lnTo>
                  <a:lnTo>
                    <a:pt x="411" y="516"/>
                  </a:lnTo>
                  <a:lnTo>
                    <a:pt x="398" y="509"/>
                  </a:lnTo>
                  <a:lnTo>
                    <a:pt x="386" y="499"/>
                  </a:lnTo>
                  <a:lnTo>
                    <a:pt x="373" y="489"/>
                  </a:lnTo>
                  <a:lnTo>
                    <a:pt x="359" y="480"/>
                  </a:lnTo>
                  <a:lnTo>
                    <a:pt x="344" y="468"/>
                  </a:lnTo>
                  <a:lnTo>
                    <a:pt x="331" y="457"/>
                  </a:lnTo>
                  <a:lnTo>
                    <a:pt x="315" y="443"/>
                  </a:lnTo>
                  <a:lnTo>
                    <a:pt x="300" y="430"/>
                  </a:lnTo>
                  <a:lnTo>
                    <a:pt x="285" y="415"/>
                  </a:lnTo>
                  <a:lnTo>
                    <a:pt x="267" y="401"/>
                  </a:lnTo>
                  <a:lnTo>
                    <a:pt x="252" y="384"/>
                  </a:lnTo>
                  <a:lnTo>
                    <a:pt x="235" y="369"/>
                  </a:lnTo>
                  <a:lnTo>
                    <a:pt x="217" y="349"/>
                  </a:lnTo>
                  <a:lnTo>
                    <a:pt x="198" y="332"/>
                  </a:lnTo>
                  <a:lnTo>
                    <a:pt x="181" y="313"/>
                  </a:lnTo>
                  <a:lnTo>
                    <a:pt x="162" y="294"/>
                  </a:lnTo>
                  <a:lnTo>
                    <a:pt x="142" y="273"/>
                  </a:lnTo>
                  <a:lnTo>
                    <a:pt x="123" y="251"/>
                  </a:lnTo>
                  <a:lnTo>
                    <a:pt x="104" y="228"/>
                  </a:lnTo>
                  <a:lnTo>
                    <a:pt x="83" y="205"/>
                  </a:lnTo>
                  <a:lnTo>
                    <a:pt x="62" y="182"/>
                  </a:lnTo>
                  <a:lnTo>
                    <a:pt x="41" y="157"/>
                  </a:lnTo>
                  <a:lnTo>
                    <a:pt x="31" y="146"/>
                  </a:lnTo>
                  <a:lnTo>
                    <a:pt x="23" y="132"/>
                  </a:lnTo>
                  <a:lnTo>
                    <a:pt x="16" y="119"/>
                  </a:lnTo>
                  <a:lnTo>
                    <a:pt x="10" y="107"/>
                  </a:lnTo>
                  <a:lnTo>
                    <a:pt x="6" y="94"/>
                  </a:lnTo>
                  <a:lnTo>
                    <a:pt x="2" y="81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4" y="44"/>
                  </a:lnTo>
                  <a:lnTo>
                    <a:pt x="8" y="42"/>
                  </a:lnTo>
                  <a:lnTo>
                    <a:pt x="12" y="40"/>
                  </a:lnTo>
                  <a:lnTo>
                    <a:pt x="16" y="38"/>
                  </a:lnTo>
                  <a:lnTo>
                    <a:pt x="20" y="36"/>
                  </a:lnTo>
                  <a:lnTo>
                    <a:pt x="25" y="35"/>
                  </a:lnTo>
                  <a:lnTo>
                    <a:pt x="31" y="35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54" y="33"/>
                  </a:lnTo>
                  <a:lnTo>
                    <a:pt x="62" y="31"/>
                  </a:lnTo>
                  <a:lnTo>
                    <a:pt x="71" y="31"/>
                  </a:lnTo>
                  <a:lnTo>
                    <a:pt x="81" y="31"/>
                  </a:lnTo>
                  <a:lnTo>
                    <a:pt x="98" y="27"/>
                  </a:lnTo>
                  <a:lnTo>
                    <a:pt x="114" y="25"/>
                  </a:lnTo>
                  <a:lnTo>
                    <a:pt x="129" y="21"/>
                  </a:lnTo>
                  <a:lnTo>
                    <a:pt x="142" y="19"/>
                  </a:lnTo>
                  <a:lnTo>
                    <a:pt x="156" y="15"/>
                  </a:lnTo>
                  <a:lnTo>
                    <a:pt x="169" y="13"/>
                  </a:lnTo>
                  <a:lnTo>
                    <a:pt x="183" y="11"/>
                  </a:lnTo>
                  <a:lnTo>
                    <a:pt x="194" y="8"/>
                  </a:lnTo>
                  <a:lnTo>
                    <a:pt x="206" y="6"/>
                  </a:lnTo>
                  <a:lnTo>
                    <a:pt x="215" y="6"/>
                  </a:lnTo>
                  <a:lnTo>
                    <a:pt x="225" y="4"/>
                  </a:lnTo>
                  <a:lnTo>
                    <a:pt x="235" y="2"/>
                  </a:lnTo>
                  <a:lnTo>
                    <a:pt x="242" y="2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1580300" y="2218191"/>
              <a:ext cx="122890" cy="943429"/>
            </a:xfrm>
            <a:custGeom>
              <a:avLst/>
              <a:gdLst>
                <a:gd name="T0" fmla="*/ 132938226 w 510"/>
                <a:gd name="T1" fmla="*/ 6304269 h 3327"/>
                <a:gd name="T2" fmla="*/ 206653068 w 510"/>
                <a:gd name="T3" fmla="*/ 26477936 h 3327"/>
                <a:gd name="T4" fmla="*/ 275957880 w 510"/>
                <a:gd name="T5" fmla="*/ 57998491 h 3327"/>
                <a:gd name="T6" fmla="*/ 304939309 w 510"/>
                <a:gd name="T7" fmla="*/ 81324281 h 3327"/>
                <a:gd name="T8" fmla="*/ 319430817 w 510"/>
                <a:gd name="T9" fmla="*/ 107801435 h 3327"/>
                <a:gd name="T10" fmla="*/ 318170341 w 510"/>
                <a:gd name="T11" fmla="*/ 150039233 h 3327"/>
                <a:gd name="T12" fmla="*/ 296119150 w 510"/>
                <a:gd name="T13" fmla="*/ 240819940 h 3327"/>
                <a:gd name="T14" fmla="*/ 279108277 w 510"/>
                <a:gd name="T15" fmla="*/ 380141869 h 3327"/>
                <a:gd name="T16" fmla="*/ 270917563 w 510"/>
                <a:gd name="T17" fmla="*/ 534594139 h 3327"/>
                <a:gd name="T18" fmla="*/ 269657086 w 510"/>
                <a:gd name="T19" fmla="*/ 724980635 h 3327"/>
                <a:gd name="T20" fmla="*/ 269657086 w 510"/>
                <a:gd name="T21" fmla="*/ 904019647 h 3327"/>
                <a:gd name="T22" fmla="*/ 269657086 w 510"/>
                <a:gd name="T23" fmla="*/ 1042080723 h 3327"/>
                <a:gd name="T24" fmla="*/ 269657086 w 510"/>
                <a:gd name="T25" fmla="*/ 1138534427 h 3327"/>
                <a:gd name="T26" fmla="*/ 269657086 w 510"/>
                <a:gd name="T27" fmla="*/ 1193380760 h 3327"/>
                <a:gd name="T28" fmla="*/ 269657086 w 510"/>
                <a:gd name="T29" fmla="*/ 1241292398 h 3327"/>
                <a:gd name="T30" fmla="*/ 272177245 w 510"/>
                <a:gd name="T31" fmla="*/ 1436722308 h 3327"/>
                <a:gd name="T32" fmla="*/ 277847801 w 510"/>
                <a:gd name="T33" fmla="*/ 1606935147 h 3327"/>
                <a:gd name="T34" fmla="*/ 286668753 w 510"/>
                <a:gd name="T35" fmla="*/ 1747518327 h 3327"/>
                <a:gd name="T36" fmla="*/ 290448595 w 510"/>
                <a:gd name="T37" fmla="*/ 1813711547 h 3327"/>
                <a:gd name="T38" fmla="*/ 291078833 w 510"/>
                <a:gd name="T39" fmla="*/ 1869819527 h 3327"/>
                <a:gd name="T40" fmla="*/ 282888118 w 510"/>
                <a:gd name="T41" fmla="*/ 1932860614 h 3327"/>
                <a:gd name="T42" fmla="*/ 263357086 w 510"/>
                <a:gd name="T43" fmla="*/ 1988338168 h 3327"/>
                <a:gd name="T44" fmla="*/ 229964784 w 510"/>
                <a:gd name="T45" fmla="*/ 2042553280 h 3327"/>
                <a:gd name="T46" fmla="*/ 193422830 w 510"/>
                <a:gd name="T47" fmla="*/ 2081639738 h 3327"/>
                <a:gd name="T48" fmla="*/ 159400290 w 510"/>
                <a:gd name="T49" fmla="*/ 2097400407 h 3327"/>
                <a:gd name="T50" fmla="*/ 124748305 w 510"/>
                <a:gd name="T51" fmla="*/ 2087313579 h 3327"/>
                <a:gd name="T52" fmla="*/ 88205581 w 510"/>
                <a:gd name="T53" fmla="*/ 2053900961 h 3327"/>
                <a:gd name="T54" fmla="*/ 49772949 w 510"/>
                <a:gd name="T55" fmla="*/ 1980773047 h 3327"/>
                <a:gd name="T56" fmla="*/ 25201594 w 510"/>
                <a:gd name="T57" fmla="*/ 1913317385 h 3327"/>
                <a:gd name="T58" fmla="*/ 13231038 w 510"/>
                <a:gd name="T59" fmla="*/ 1856580566 h 3327"/>
                <a:gd name="T60" fmla="*/ 15751197 w 510"/>
                <a:gd name="T61" fmla="*/ 1823798375 h 3327"/>
                <a:gd name="T62" fmla="*/ 20161276 w 510"/>
                <a:gd name="T63" fmla="*/ 1791017772 h 3327"/>
                <a:gd name="T64" fmla="*/ 25201594 w 510"/>
                <a:gd name="T65" fmla="*/ 1743735766 h 3327"/>
                <a:gd name="T66" fmla="*/ 35912473 w 510"/>
                <a:gd name="T67" fmla="*/ 1696453760 h 3327"/>
                <a:gd name="T68" fmla="*/ 44732632 w 510"/>
                <a:gd name="T69" fmla="*/ 1630260937 h 3327"/>
                <a:gd name="T70" fmla="*/ 50403188 w 510"/>
                <a:gd name="T71" fmla="*/ 1545154120 h 3327"/>
                <a:gd name="T72" fmla="*/ 54183835 w 510"/>
                <a:gd name="T73" fmla="*/ 1441135295 h 3327"/>
                <a:gd name="T74" fmla="*/ 55443518 w 510"/>
                <a:gd name="T75" fmla="*/ 1316942814 h 3327"/>
                <a:gd name="T76" fmla="*/ 55443518 w 510"/>
                <a:gd name="T77" fmla="*/ 1268400748 h 3327"/>
                <a:gd name="T78" fmla="*/ 55443518 w 510"/>
                <a:gd name="T79" fmla="*/ 1255161787 h 3327"/>
                <a:gd name="T80" fmla="*/ 55443518 w 510"/>
                <a:gd name="T81" fmla="*/ 1229315084 h 3327"/>
                <a:gd name="T82" fmla="*/ 55443518 w 510"/>
                <a:gd name="T83" fmla="*/ 1192119906 h 3327"/>
                <a:gd name="T84" fmla="*/ 55443518 w 510"/>
                <a:gd name="T85" fmla="*/ 1143577841 h 3327"/>
                <a:gd name="T86" fmla="*/ 55443518 w 510"/>
                <a:gd name="T87" fmla="*/ 1083057667 h 3327"/>
                <a:gd name="T88" fmla="*/ 55443518 w 510"/>
                <a:gd name="T89" fmla="*/ 1011821033 h 3327"/>
                <a:gd name="T90" fmla="*/ 55443518 w 510"/>
                <a:gd name="T91" fmla="*/ 927975069 h 3327"/>
                <a:gd name="T92" fmla="*/ 55443518 w 510"/>
                <a:gd name="T93" fmla="*/ 832782219 h 3327"/>
                <a:gd name="T94" fmla="*/ 55443518 w 510"/>
                <a:gd name="T95" fmla="*/ 726241488 h 3327"/>
                <a:gd name="T96" fmla="*/ 55443518 w 510"/>
                <a:gd name="T97" fmla="*/ 607722848 h 3327"/>
                <a:gd name="T98" fmla="*/ 54183835 w 510"/>
                <a:gd name="T99" fmla="*/ 470921832 h 3327"/>
                <a:gd name="T100" fmla="*/ 49772949 w 510"/>
                <a:gd name="T101" fmla="*/ 354295167 h 3327"/>
                <a:gd name="T102" fmla="*/ 42212473 w 510"/>
                <a:gd name="T103" fmla="*/ 260362375 h 3327"/>
                <a:gd name="T104" fmla="*/ 31502394 w 510"/>
                <a:gd name="T105" fmla="*/ 187864838 h 3327"/>
                <a:gd name="T106" fmla="*/ 18271356 w 510"/>
                <a:gd name="T107" fmla="*/ 135540212 h 3327"/>
                <a:gd name="T108" fmla="*/ 3780637 w 510"/>
                <a:gd name="T109" fmla="*/ 83215561 h 3327"/>
                <a:gd name="T110" fmla="*/ 1260477 w 510"/>
                <a:gd name="T111" fmla="*/ 46020371 h 3327"/>
                <a:gd name="T112" fmla="*/ 19531038 w 510"/>
                <a:gd name="T113" fmla="*/ 14499821 h 3327"/>
                <a:gd name="T114" fmla="*/ 55443518 w 510"/>
                <a:gd name="T115" fmla="*/ 1260854 h 3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0"/>
                <a:gd name="T175" fmla="*/ 0 h 3327"/>
                <a:gd name="T176" fmla="*/ 510 w 510"/>
                <a:gd name="T177" fmla="*/ 3327 h 3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0" h="3327">
                  <a:moveTo>
                    <a:pt x="115" y="0"/>
                  </a:moveTo>
                  <a:lnTo>
                    <a:pt x="134" y="0"/>
                  </a:lnTo>
                  <a:lnTo>
                    <a:pt x="153" y="2"/>
                  </a:lnTo>
                  <a:lnTo>
                    <a:pt x="173" y="4"/>
                  </a:lnTo>
                  <a:lnTo>
                    <a:pt x="192" y="6"/>
                  </a:lnTo>
                  <a:lnTo>
                    <a:pt x="211" y="10"/>
                  </a:lnTo>
                  <a:lnTo>
                    <a:pt x="230" y="13"/>
                  </a:lnTo>
                  <a:lnTo>
                    <a:pt x="249" y="17"/>
                  </a:lnTo>
                  <a:lnTo>
                    <a:pt x="269" y="23"/>
                  </a:lnTo>
                  <a:lnTo>
                    <a:pt x="288" y="29"/>
                  </a:lnTo>
                  <a:lnTo>
                    <a:pt x="309" y="35"/>
                  </a:lnTo>
                  <a:lnTo>
                    <a:pt x="328" y="42"/>
                  </a:lnTo>
                  <a:lnTo>
                    <a:pt x="347" y="50"/>
                  </a:lnTo>
                  <a:lnTo>
                    <a:pt x="368" y="58"/>
                  </a:lnTo>
                  <a:lnTo>
                    <a:pt x="388" y="67"/>
                  </a:lnTo>
                  <a:lnTo>
                    <a:pt x="407" y="77"/>
                  </a:lnTo>
                  <a:lnTo>
                    <a:pt x="428" y="88"/>
                  </a:lnTo>
                  <a:lnTo>
                    <a:pt x="438" y="92"/>
                  </a:lnTo>
                  <a:lnTo>
                    <a:pt x="447" y="98"/>
                  </a:lnTo>
                  <a:lnTo>
                    <a:pt x="455" y="104"/>
                  </a:lnTo>
                  <a:lnTo>
                    <a:pt x="464" y="109"/>
                  </a:lnTo>
                  <a:lnTo>
                    <a:pt x="470" y="115"/>
                  </a:lnTo>
                  <a:lnTo>
                    <a:pt x="478" y="121"/>
                  </a:lnTo>
                  <a:lnTo>
                    <a:pt x="484" y="129"/>
                  </a:lnTo>
                  <a:lnTo>
                    <a:pt x="489" y="134"/>
                  </a:lnTo>
                  <a:lnTo>
                    <a:pt x="493" y="142"/>
                  </a:lnTo>
                  <a:lnTo>
                    <a:pt x="499" y="150"/>
                  </a:lnTo>
                  <a:lnTo>
                    <a:pt x="501" y="155"/>
                  </a:lnTo>
                  <a:lnTo>
                    <a:pt x="505" y="163"/>
                  </a:lnTo>
                  <a:lnTo>
                    <a:pt x="507" y="171"/>
                  </a:lnTo>
                  <a:lnTo>
                    <a:pt x="509" y="178"/>
                  </a:lnTo>
                  <a:lnTo>
                    <a:pt x="509" y="186"/>
                  </a:lnTo>
                  <a:lnTo>
                    <a:pt x="510" y="196"/>
                  </a:lnTo>
                  <a:lnTo>
                    <a:pt x="509" y="207"/>
                  </a:lnTo>
                  <a:lnTo>
                    <a:pt x="507" y="223"/>
                  </a:lnTo>
                  <a:lnTo>
                    <a:pt x="505" y="238"/>
                  </a:lnTo>
                  <a:lnTo>
                    <a:pt x="501" y="257"/>
                  </a:lnTo>
                  <a:lnTo>
                    <a:pt x="495" y="276"/>
                  </a:lnTo>
                  <a:lnTo>
                    <a:pt x="489" y="298"/>
                  </a:lnTo>
                  <a:lnTo>
                    <a:pt x="484" y="321"/>
                  </a:lnTo>
                  <a:lnTo>
                    <a:pt x="476" y="347"/>
                  </a:lnTo>
                  <a:lnTo>
                    <a:pt x="470" y="382"/>
                  </a:lnTo>
                  <a:lnTo>
                    <a:pt x="464" y="417"/>
                  </a:lnTo>
                  <a:lnTo>
                    <a:pt x="459" y="453"/>
                  </a:lnTo>
                  <a:lnTo>
                    <a:pt x="455" y="489"/>
                  </a:lnTo>
                  <a:lnTo>
                    <a:pt x="449" y="526"/>
                  </a:lnTo>
                  <a:lnTo>
                    <a:pt x="445" y="564"/>
                  </a:lnTo>
                  <a:lnTo>
                    <a:pt x="443" y="603"/>
                  </a:lnTo>
                  <a:lnTo>
                    <a:pt x="439" y="641"/>
                  </a:lnTo>
                  <a:lnTo>
                    <a:pt x="438" y="681"/>
                  </a:lnTo>
                  <a:lnTo>
                    <a:pt x="434" y="722"/>
                  </a:lnTo>
                  <a:lnTo>
                    <a:pt x="432" y="764"/>
                  </a:lnTo>
                  <a:lnTo>
                    <a:pt x="430" y="806"/>
                  </a:lnTo>
                  <a:lnTo>
                    <a:pt x="430" y="848"/>
                  </a:lnTo>
                  <a:lnTo>
                    <a:pt x="428" y="893"/>
                  </a:lnTo>
                  <a:lnTo>
                    <a:pt x="428" y="937"/>
                  </a:lnTo>
                  <a:lnTo>
                    <a:pt x="428" y="983"/>
                  </a:lnTo>
                  <a:lnTo>
                    <a:pt x="428" y="1040"/>
                  </a:lnTo>
                  <a:lnTo>
                    <a:pt x="428" y="1096"/>
                  </a:lnTo>
                  <a:lnTo>
                    <a:pt x="428" y="1150"/>
                  </a:lnTo>
                  <a:lnTo>
                    <a:pt x="428" y="1202"/>
                  </a:lnTo>
                  <a:lnTo>
                    <a:pt x="428" y="1252"/>
                  </a:lnTo>
                  <a:lnTo>
                    <a:pt x="428" y="1301"/>
                  </a:lnTo>
                  <a:lnTo>
                    <a:pt x="428" y="1348"/>
                  </a:lnTo>
                  <a:lnTo>
                    <a:pt x="428" y="1392"/>
                  </a:lnTo>
                  <a:lnTo>
                    <a:pt x="428" y="1434"/>
                  </a:lnTo>
                  <a:lnTo>
                    <a:pt x="428" y="1476"/>
                  </a:lnTo>
                  <a:lnTo>
                    <a:pt x="428" y="1515"/>
                  </a:lnTo>
                  <a:lnTo>
                    <a:pt x="428" y="1553"/>
                  </a:lnTo>
                  <a:lnTo>
                    <a:pt x="428" y="1587"/>
                  </a:lnTo>
                  <a:lnTo>
                    <a:pt x="428" y="1622"/>
                  </a:lnTo>
                  <a:lnTo>
                    <a:pt x="428" y="1653"/>
                  </a:lnTo>
                  <a:lnTo>
                    <a:pt x="428" y="1683"/>
                  </a:lnTo>
                  <a:lnTo>
                    <a:pt x="428" y="1710"/>
                  </a:lnTo>
                  <a:lnTo>
                    <a:pt x="428" y="1737"/>
                  </a:lnTo>
                  <a:lnTo>
                    <a:pt x="428" y="1762"/>
                  </a:lnTo>
                  <a:lnTo>
                    <a:pt x="428" y="1785"/>
                  </a:lnTo>
                  <a:lnTo>
                    <a:pt x="428" y="1806"/>
                  </a:lnTo>
                  <a:lnTo>
                    <a:pt x="428" y="1826"/>
                  </a:lnTo>
                  <a:lnTo>
                    <a:pt x="428" y="1843"/>
                  </a:lnTo>
                  <a:lnTo>
                    <a:pt x="428" y="1858"/>
                  </a:lnTo>
                  <a:lnTo>
                    <a:pt x="428" y="1872"/>
                  </a:lnTo>
                  <a:lnTo>
                    <a:pt x="428" y="1883"/>
                  </a:lnTo>
                  <a:lnTo>
                    <a:pt x="428" y="1893"/>
                  </a:lnTo>
                  <a:lnTo>
                    <a:pt x="428" y="1900"/>
                  </a:lnTo>
                  <a:lnTo>
                    <a:pt x="428" y="1908"/>
                  </a:lnTo>
                  <a:lnTo>
                    <a:pt x="428" y="1912"/>
                  </a:lnTo>
                  <a:lnTo>
                    <a:pt x="428" y="1914"/>
                  </a:lnTo>
                  <a:lnTo>
                    <a:pt x="428" y="1916"/>
                  </a:lnTo>
                  <a:lnTo>
                    <a:pt x="428" y="1969"/>
                  </a:lnTo>
                  <a:lnTo>
                    <a:pt x="428" y="2025"/>
                  </a:lnTo>
                  <a:lnTo>
                    <a:pt x="428" y="2077"/>
                  </a:lnTo>
                  <a:lnTo>
                    <a:pt x="430" y="2129"/>
                  </a:lnTo>
                  <a:lnTo>
                    <a:pt x="430" y="2181"/>
                  </a:lnTo>
                  <a:lnTo>
                    <a:pt x="432" y="2231"/>
                  </a:lnTo>
                  <a:lnTo>
                    <a:pt x="432" y="2279"/>
                  </a:lnTo>
                  <a:lnTo>
                    <a:pt x="434" y="2327"/>
                  </a:lnTo>
                  <a:lnTo>
                    <a:pt x="434" y="2373"/>
                  </a:lnTo>
                  <a:lnTo>
                    <a:pt x="436" y="2419"/>
                  </a:lnTo>
                  <a:lnTo>
                    <a:pt x="438" y="2463"/>
                  </a:lnTo>
                  <a:lnTo>
                    <a:pt x="439" y="2507"/>
                  </a:lnTo>
                  <a:lnTo>
                    <a:pt x="441" y="2549"/>
                  </a:lnTo>
                  <a:lnTo>
                    <a:pt x="443" y="2591"/>
                  </a:lnTo>
                  <a:lnTo>
                    <a:pt x="445" y="2632"/>
                  </a:lnTo>
                  <a:lnTo>
                    <a:pt x="449" y="2672"/>
                  </a:lnTo>
                  <a:lnTo>
                    <a:pt x="451" y="2712"/>
                  </a:lnTo>
                  <a:lnTo>
                    <a:pt x="453" y="2753"/>
                  </a:lnTo>
                  <a:lnTo>
                    <a:pt x="455" y="2772"/>
                  </a:lnTo>
                  <a:lnTo>
                    <a:pt x="455" y="2791"/>
                  </a:lnTo>
                  <a:lnTo>
                    <a:pt x="457" y="2808"/>
                  </a:lnTo>
                  <a:lnTo>
                    <a:pt x="457" y="2828"/>
                  </a:lnTo>
                  <a:lnTo>
                    <a:pt x="459" y="2845"/>
                  </a:lnTo>
                  <a:lnTo>
                    <a:pt x="459" y="2860"/>
                  </a:lnTo>
                  <a:lnTo>
                    <a:pt x="461" y="2877"/>
                  </a:lnTo>
                  <a:lnTo>
                    <a:pt x="461" y="2893"/>
                  </a:lnTo>
                  <a:lnTo>
                    <a:pt x="461" y="2908"/>
                  </a:lnTo>
                  <a:lnTo>
                    <a:pt x="462" y="2922"/>
                  </a:lnTo>
                  <a:lnTo>
                    <a:pt x="462" y="2935"/>
                  </a:lnTo>
                  <a:lnTo>
                    <a:pt x="462" y="2949"/>
                  </a:lnTo>
                  <a:lnTo>
                    <a:pt x="462" y="2966"/>
                  </a:lnTo>
                  <a:lnTo>
                    <a:pt x="461" y="2983"/>
                  </a:lnTo>
                  <a:lnTo>
                    <a:pt x="461" y="3000"/>
                  </a:lnTo>
                  <a:lnTo>
                    <a:pt x="459" y="3018"/>
                  </a:lnTo>
                  <a:lnTo>
                    <a:pt x="455" y="3033"/>
                  </a:lnTo>
                  <a:lnTo>
                    <a:pt x="453" y="3050"/>
                  </a:lnTo>
                  <a:lnTo>
                    <a:pt x="449" y="3066"/>
                  </a:lnTo>
                  <a:lnTo>
                    <a:pt x="445" y="3081"/>
                  </a:lnTo>
                  <a:lnTo>
                    <a:pt x="441" y="3096"/>
                  </a:lnTo>
                  <a:lnTo>
                    <a:pt x="436" y="3112"/>
                  </a:lnTo>
                  <a:lnTo>
                    <a:pt x="430" y="3125"/>
                  </a:lnTo>
                  <a:lnTo>
                    <a:pt x="424" y="3140"/>
                  </a:lnTo>
                  <a:lnTo>
                    <a:pt x="418" y="3154"/>
                  </a:lnTo>
                  <a:lnTo>
                    <a:pt x="411" y="3167"/>
                  </a:lnTo>
                  <a:lnTo>
                    <a:pt x="403" y="3181"/>
                  </a:lnTo>
                  <a:lnTo>
                    <a:pt x="393" y="3194"/>
                  </a:lnTo>
                  <a:lnTo>
                    <a:pt x="384" y="3212"/>
                  </a:lnTo>
                  <a:lnTo>
                    <a:pt x="374" y="3225"/>
                  </a:lnTo>
                  <a:lnTo>
                    <a:pt x="365" y="3240"/>
                  </a:lnTo>
                  <a:lnTo>
                    <a:pt x="355" y="3252"/>
                  </a:lnTo>
                  <a:lnTo>
                    <a:pt x="345" y="3265"/>
                  </a:lnTo>
                  <a:lnTo>
                    <a:pt x="336" y="3275"/>
                  </a:lnTo>
                  <a:lnTo>
                    <a:pt x="326" y="3284"/>
                  </a:lnTo>
                  <a:lnTo>
                    <a:pt x="317" y="3294"/>
                  </a:lnTo>
                  <a:lnTo>
                    <a:pt x="307" y="3302"/>
                  </a:lnTo>
                  <a:lnTo>
                    <a:pt x="299" y="3307"/>
                  </a:lnTo>
                  <a:lnTo>
                    <a:pt x="290" y="3313"/>
                  </a:lnTo>
                  <a:lnTo>
                    <a:pt x="280" y="3319"/>
                  </a:lnTo>
                  <a:lnTo>
                    <a:pt x="270" y="3323"/>
                  </a:lnTo>
                  <a:lnTo>
                    <a:pt x="263" y="3325"/>
                  </a:lnTo>
                  <a:lnTo>
                    <a:pt x="253" y="3327"/>
                  </a:lnTo>
                  <a:lnTo>
                    <a:pt x="246" y="3327"/>
                  </a:lnTo>
                  <a:lnTo>
                    <a:pt x="236" y="3327"/>
                  </a:lnTo>
                  <a:lnTo>
                    <a:pt x="226" y="3325"/>
                  </a:lnTo>
                  <a:lnTo>
                    <a:pt x="217" y="3321"/>
                  </a:lnTo>
                  <a:lnTo>
                    <a:pt x="207" y="3317"/>
                  </a:lnTo>
                  <a:lnTo>
                    <a:pt x="198" y="3311"/>
                  </a:lnTo>
                  <a:lnTo>
                    <a:pt x="188" y="3306"/>
                  </a:lnTo>
                  <a:lnTo>
                    <a:pt x="178" y="3298"/>
                  </a:lnTo>
                  <a:lnTo>
                    <a:pt x="169" y="3290"/>
                  </a:lnTo>
                  <a:lnTo>
                    <a:pt x="159" y="3281"/>
                  </a:lnTo>
                  <a:lnTo>
                    <a:pt x="150" y="3269"/>
                  </a:lnTo>
                  <a:lnTo>
                    <a:pt x="140" y="3258"/>
                  </a:lnTo>
                  <a:lnTo>
                    <a:pt x="132" y="3244"/>
                  </a:lnTo>
                  <a:lnTo>
                    <a:pt x="123" y="3231"/>
                  </a:lnTo>
                  <a:lnTo>
                    <a:pt x="113" y="3215"/>
                  </a:lnTo>
                  <a:lnTo>
                    <a:pt x="103" y="3200"/>
                  </a:lnTo>
                  <a:lnTo>
                    <a:pt x="96" y="3183"/>
                  </a:lnTo>
                  <a:lnTo>
                    <a:pt x="79" y="3142"/>
                  </a:lnTo>
                  <a:lnTo>
                    <a:pt x="71" y="3123"/>
                  </a:lnTo>
                  <a:lnTo>
                    <a:pt x="63" y="3104"/>
                  </a:lnTo>
                  <a:lnTo>
                    <a:pt x="57" y="3087"/>
                  </a:lnTo>
                  <a:lnTo>
                    <a:pt x="52" y="3069"/>
                  </a:lnTo>
                  <a:lnTo>
                    <a:pt x="46" y="3052"/>
                  </a:lnTo>
                  <a:lnTo>
                    <a:pt x="40" y="3035"/>
                  </a:lnTo>
                  <a:lnTo>
                    <a:pt x="36" y="3020"/>
                  </a:lnTo>
                  <a:lnTo>
                    <a:pt x="31" y="3002"/>
                  </a:lnTo>
                  <a:lnTo>
                    <a:pt x="29" y="2987"/>
                  </a:lnTo>
                  <a:lnTo>
                    <a:pt x="25" y="2973"/>
                  </a:lnTo>
                  <a:lnTo>
                    <a:pt x="23" y="2958"/>
                  </a:lnTo>
                  <a:lnTo>
                    <a:pt x="21" y="2945"/>
                  </a:lnTo>
                  <a:lnTo>
                    <a:pt x="21" y="2931"/>
                  </a:lnTo>
                  <a:lnTo>
                    <a:pt x="21" y="2918"/>
                  </a:lnTo>
                  <a:lnTo>
                    <a:pt x="21" y="2912"/>
                  </a:lnTo>
                  <a:lnTo>
                    <a:pt x="23" y="2906"/>
                  </a:lnTo>
                  <a:lnTo>
                    <a:pt x="25" y="2901"/>
                  </a:lnTo>
                  <a:lnTo>
                    <a:pt x="25" y="2893"/>
                  </a:lnTo>
                  <a:lnTo>
                    <a:pt x="27" y="2887"/>
                  </a:lnTo>
                  <a:lnTo>
                    <a:pt x="29" y="2877"/>
                  </a:lnTo>
                  <a:lnTo>
                    <a:pt x="29" y="2870"/>
                  </a:lnTo>
                  <a:lnTo>
                    <a:pt x="31" y="2860"/>
                  </a:lnTo>
                  <a:lnTo>
                    <a:pt x="32" y="2851"/>
                  </a:lnTo>
                  <a:lnTo>
                    <a:pt x="32" y="2841"/>
                  </a:lnTo>
                  <a:lnTo>
                    <a:pt x="34" y="2829"/>
                  </a:lnTo>
                  <a:lnTo>
                    <a:pt x="36" y="2818"/>
                  </a:lnTo>
                  <a:lnTo>
                    <a:pt x="36" y="2806"/>
                  </a:lnTo>
                  <a:lnTo>
                    <a:pt x="38" y="2793"/>
                  </a:lnTo>
                  <a:lnTo>
                    <a:pt x="40" y="2780"/>
                  </a:lnTo>
                  <a:lnTo>
                    <a:pt x="40" y="2766"/>
                  </a:lnTo>
                  <a:lnTo>
                    <a:pt x="44" y="2757"/>
                  </a:lnTo>
                  <a:lnTo>
                    <a:pt x="46" y="2745"/>
                  </a:lnTo>
                  <a:lnTo>
                    <a:pt x="50" y="2732"/>
                  </a:lnTo>
                  <a:lnTo>
                    <a:pt x="52" y="2720"/>
                  </a:lnTo>
                  <a:lnTo>
                    <a:pt x="55" y="2705"/>
                  </a:lnTo>
                  <a:lnTo>
                    <a:pt x="57" y="2691"/>
                  </a:lnTo>
                  <a:lnTo>
                    <a:pt x="59" y="2676"/>
                  </a:lnTo>
                  <a:lnTo>
                    <a:pt x="61" y="2659"/>
                  </a:lnTo>
                  <a:lnTo>
                    <a:pt x="65" y="2643"/>
                  </a:lnTo>
                  <a:lnTo>
                    <a:pt x="67" y="2624"/>
                  </a:lnTo>
                  <a:lnTo>
                    <a:pt x="69" y="2605"/>
                  </a:lnTo>
                  <a:lnTo>
                    <a:pt x="71" y="2586"/>
                  </a:lnTo>
                  <a:lnTo>
                    <a:pt x="73" y="2567"/>
                  </a:lnTo>
                  <a:lnTo>
                    <a:pt x="75" y="2545"/>
                  </a:lnTo>
                  <a:lnTo>
                    <a:pt x="75" y="2522"/>
                  </a:lnTo>
                  <a:lnTo>
                    <a:pt x="77" y="2499"/>
                  </a:lnTo>
                  <a:lnTo>
                    <a:pt x="79" y="2476"/>
                  </a:lnTo>
                  <a:lnTo>
                    <a:pt x="80" y="2451"/>
                  </a:lnTo>
                  <a:lnTo>
                    <a:pt x="80" y="2426"/>
                  </a:lnTo>
                  <a:lnTo>
                    <a:pt x="82" y="2399"/>
                  </a:lnTo>
                  <a:lnTo>
                    <a:pt x="82" y="2373"/>
                  </a:lnTo>
                  <a:lnTo>
                    <a:pt x="84" y="2344"/>
                  </a:lnTo>
                  <a:lnTo>
                    <a:pt x="84" y="2315"/>
                  </a:lnTo>
                  <a:lnTo>
                    <a:pt x="86" y="2286"/>
                  </a:lnTo>
                  <a:lnTo>
                    <a:pt x="86" y="2256"/>
                  </a:lnTo>
                  <a:lnTo>
                    <a:pt x="86" y="2223"/>
                  </a:lnTo>
                  <a:lnTo>
                    <a:pt x="86" y="2190"/>
                  </a:lnTo>
                  <a:lnTo>
                    <a:pt x="88" y="2158"/>
                  </a:lnTo>
                  <a:lnTo>
                    <a:pt x="88" y="2123"/>
                  </a:lnTo>
                  <a:lnTo>
                    <a:pt x="88" y="2089"/>
                  </a:lnTo>
                  <a:lnTo>
                    <a:pt x="88" y="2052"/>
                  </a:lnTo>
                  <a:lnTo>
                    <a:pt x="88" y="2016"/>
                  </a:lnTo>
                  <a:lnTo>
                    <a:pt x="88" y="2014"/>
                  </a:lnTo>
                  <a:lnTo>
                    <a:pt x="88" y="2012"/>
                  </a:lnTo>
                  <a:lnTo>
                    <a:pt x="88" y="2010"/>
                  </a:lnTo>
                  <a:lnTo>
                    <a:pt x="88" y="2006"/>
                  </a:lnTo>
                  <a:lnTo>
                    <a:pt x="88" y="2004"/>
                  </a:lnTo>
                  <a:lnTo>
                    <a:pt x="88" y="2000"/>
                  </a:lnTo>
                  <a:lnTo>
                    <a:pt x="88" y="1994"/>
                  </a:lnTo>
                  <a:lnTo>
                    <a:pt x="88" y="1991"/>
                  </a:lnTo>
                  <a:lnTo>
                    <a:pt x="88" y="1985"/>
                  </a:lnTo>
                  <a:lnTo>
                    <a:pt x="88" y="1979"/>
                  </a:lnTo>
                  <a:lnTo>
                    <a:pt x="88" y="1973"/>
                  </a:lnTo>
                  <a:lnTo>
                    <a:pt x="88" y="1966"/>
                  </a:lnTo>
                  <a:lnTo>
                    <a:pt x="88" y="1958"/>
                  </a:lnTo>
                  <a:lnTo>
                    <a:pt x="88" y="1950"/>
                  </a:lnTo>
                  <a:lnTo>
                    <a:pt x="88" y="1941"/>
                  </a:lnTo>
                  <a:lnTo>
                    <a:pt x="88" y="1933"/>
                  </a:lnTo>
                  <a:lnTo>
                    <a:pt x="88" y="1923"/>
                  </a:lnTo>
                  <a:lnTo>
                    <a:pt x="88" y="1914"/>
                  </a:lnTo>
                  <a:lnTo>
                    <a:pt x="88" y="1902"/>
                  </a:lnTo>
                  <a:lnTo>
                    <a:pt x="88" y="1891"/>
                  </a:lnTo>
                  <a:lnTo>
                    <a:pt x="88" y="1879"/>
                  </a:lnTo>
                  <a:lnTo>
                    <a:pt x="88" y="1868"/>
                  </a:lnTo>
                  <a:lnTo>
                    <a:pt x="88" y="1854"/>
                  </a:lnTo>
                  <a:lnTo>
                    <a:pt x="88" y="1841"/>
                  </a:lnTo>
                  <a:lnTo>
                    <a:pt x="88" y="1827"/>
                  </a:lnTo>
                  <a:lnTo>
                    <a:pt x="88" y="1814"/>
                  </a:lnTo>
                  <a:lnTo>
                    <a:pt x="88" y="1799"/>
                  </a:lnTo>
                  <a:lnTo>
                    <a:pt x="88" y="1783"/>
                  </a:lnTo>
                  <a:lnTo>
                    <a:pt x="88" y="1768"/>
                  </a:lnTo>
                  <a:lnTo>
                    <a:pt x="88" y="1753"/>
                  </a:lnTo>
                  <a:lnTo>
                    <a:pt x="88" y="1735"/>
                  </a:lnTo>
                  <a:lnTo>
                    <a:pt x="88" y="1718"/>
                  </a:lnTo>
                  <a:lnTo>
                    <a:pt x="88" y="1701"/>
                  </a:lnTo>
                  <a:lnTo>
                    <a:pt x="88" y="1682"/>
                  </a:lnTo>
                  <a:lnTo>
                    <a:pt x="88" y="1664"/>
                  </a:lnTo>
                  <a:lnTo>
                    <a:pt x="88" y="1645"/>
                  </a:lnTo>
                  <a:lnTo>
                    <a:pt x="88" y="1624"/>
                  </a:lnTo>
                  <a:lnTo>
                    <a:pt x="88" y="1605"/>
                  </a:lnTo>
                  <a:lnTo>
                    <a:pt x="88" y="1584"/>
                  </a:lnTo>
                  <a:lnTo>
                    <a:pt x="88" y="1563"/>
                  </a:lnTo>
                  <a:lnTo>
                    <a:pt x="88" y="1540"/>
                  </a:lnTo>
                  <a:lnTo>
                    <a:pt x="88" y="1518"/>
                  </a:lnTo>
                  <a:lnTo>
                    <a:pt x="88" y="1495"/>
                  </a:lnTo>
                  <a:lnTo>
                    <a:pt x="88" y="1472"/>
                  </a:lnTo>
                  <a:lnTo>
                    <a:pt x="88" y="1447"/>
                  </a:lnTo>
                  <a:lnTo>
                    <a:pt x="88" y="1422"/>
                  </a:lnTo>
                  <a:lnTo>
                    <a:pt x="88" y="1397"/>
                  </a:lnTo>
                  <a:lnTo>
                    <a:pt x="88" y="1372"/>
                  </a:lnTo>
                  <a:lnTo>
                    <a:pt x="88" y="1348"/>
                  </a:lnTo>
                  <a:lnTo>
                    <a:pt x="88" y="1321"/>
                  </a:lnTo>
                  <a:lnTo>
                    <a:pt x="88" y="1294"/>
                  </a:lnTo>
                  <a:lnTo>
                    <a:pt x="88" y="1267"/>
                  </a:lnTo>
                  <a:lnTo>
                    <a:pt x="88" y="1238"/>
                  </a:lnTo>
                  <a:lnTo>
                    <a:pt x="88" y="1209"/>
                  </a:lnTo>
                  <a:lnTo>
                    <a:pt x="88" y="1181"/>
                  </a:lnTo>
                  <a:lnTo>
                    <a:pt x="88" y="1152"/>
                  </a:lnTo>
                  <a:lnTo>
                    <a:pt x="88" y="1121"/>
                  </a:lnTo>
                  <a:lnTo>
                    <a:pt x="88" y="1090"/>
                  </a:lnTo>
                  <a:lnTo>
                    <a:pt x="88" y="1060"/>
                  </a:lnTo>
                  <a:lnTo>
                    <a:pt x="88" y="1029"/>
                  </a:lnTo>
                  <a:lnTo>
                    <a:pt x="88" y="996"/>
                  </a:lnTo>
                  <a:lnTo>
                    <a:pt x="88" y="964"/>
                  </a:lnTo>
                  <a:lnTo>
                    <a:pt x="88" y="925"/>
                  </a:lnTo>
                  <a:lnTo>
                    <a:pt x="88" y="887"/>
                  </a:lnTo>
                  <a:lnTo>
                    <a:pt x="88" y="850"/>
                  </a:lnTo>
                  <a:lnTo>
                    <a:pt x="88" y="816"/>
                  </a:lnTo>
                  <a:lnTo>
                    <a:pt x="86" y="781"/>
                  </a:lnTo>
                  <a:lnTo>
                    <a:pt x="86" y="747"/>
                  </a:lnTo>
                  <a:lnTo>
                    <a:pt x="84" y="714"/>
                  </a:lnTo>
                  <a:lnTo>
                    <a:pt x="84" y="681"/>
                  </a:lnTo>
                  <a:lnTo>
                    <a:pt x="82" y="651"/>
                  </a:lnTo>
                  <a:lnTo>
                    <a:pt x="82" y="620"/>
                  </a:lnTo>
                  <a:lnTo>
                    <a:pt x="80" y="591"/>
                  </a:lnTo>
                  <a:lnTo>
                    <a:pt x="79" y="562"/>
                  </a:lnTo>
                  <a:lnTo>
                    <a:pt x="77" y="536"/>
                  </a:lnTo>
                  <a:lnTo>
                    <a:pt x="75" y="509"/>
                  </a:lnTo>
                  <a:lnTo>
                    <a:pt x="75" y="484"/>
                  </a:lnTo>
                  <a:lnTo>
                    <a:pt x="71" y="459"/>
                  </a:lnTo>
                  <a:lnTo>
                    <a:pt x="69" y="436"/>
                  </a:lnTo>
                  <a:lnTo>
                    <a:pt x="67" y="413"/>
                  </a:lnTo>
                  <a:lnTo>
                    <a:pt x="65" y="392"/>
                  </a:lnTo>
                  <a:lnTo>
                    <a:pt x="63" y="370"/>
                  </a:lnTo>
                  <a:lnTo>
                    <a:pt x="59" y="351"/>
                  </a:lnTo>
                  <a:lnTo>
                    <a:pt x="57" y="332"/>
                  </a:lnTo>
                  <a:lnTo>
                    <a:pt x="54" y="313"/>
                  </a:lnTo>
                  <a:lnTo>
                    <a:pt x="50" y="298"/>
                  </a:lnTo>
                  <a:lnTo>
                    <a:pt x="48" y="280"/>
                  </a:lnTo>
                  <a:lnTo>
                    <a:pt x="44" y="265"/>
                  </a:lnTo>
                  <a:lnTo>
                    <a:pt x="40" y="251"/>
                  </a:lnTo>
                  <a:lnTo>
                    <a:pt x="36" y="238"/>
                  </a:lnTo>
                  <a:lnTo>
                    <a:pt x="32" y="226"/>
                  </a:lnTo>
                  <a:lnTo>
                    <a:pt x="29" y="215"/>
                  </a:lnTo>
                  <a:lnTo>
                    <a:pt x="25" y="205"/>
                  </a:lnTo>
                  <a:lnTo>
                    <a:pt x="21" y="196"/>
                  </a:lnTo>
                  <a:lnTo>
                    <a:pt x="15" y="177"/>
                  </a:lnTo>
                  <a:lnTo>
                    <a:pt x="11" y="161"/>
                  </a:lnTo>
                  <a:lnTo>
                    <a:pt x="8" y="146"/>
                  </a:lnTo>
                  <a:lnTo>
                    <a:pt x="6" y="132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3"/>
                  </a:lnTo>
                  <a:lnTo>
                    <a:pt x="2" y="73"/>
                  </a:lnTo>
                  <a:lnTo>
                    <a:pt x="4" y="61"/>
                  </a:lnTo>
                  <a:lnTo>
                    <a:pt x="8" y="54"/>
                  </a:lnTo>
                  <a:lnTo>
                    <a:pt x="11" y="44"/>
                  </a:lnTo>
                  <a:lnTo>
                    <a:pt x="17" y="36"/>
                  </a:lnTo>
                  <a:lnTo>
                    <a:pt x="23" y="31"/>
                  </a:lnTo>
                  <a:lnTo>
                    <a:pt x="31" y="23"/>
                  </a:lnTo>
                  <a:lnTo>
                    <a:pt x="38" y="17"/>
                  </a:lnTo>
                  <a:lnTo>
                    <a:pt x="46" y="13"/>
                  </a:lnTo>
                  <a:lnTo>
                    <a:pt x="55" y="10"/>
                  </a:lnTo>
                  <a:lnTo>
                    <a:pt x="65" y="6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102" y="0"/>
                  </a:lnTo>
                  <a:lnTo>
                    <a:pt x="11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1704635" y="2583316"/>
              <a:ext cx="201924" cy="171223"/>
            </a:xfrm>
            <a:custGeom>
              <a:avLst/>
              <a:gdLst>
                <a:gd name="T0" fmla="*/ 190726941 w 837"/>
                <a:gd name="T1" fmla="*/ 0 h 605"/>
                <a:gd name="T2" fmla="*/ 234303499 w 837"/>
                <a:gd name="T3" fmla="*/ 2512028 h 605"/>
                <a:gd name="T4" fmla="*/ 274090884 w 837"/>
                <a:gd name="T5" fmla="*/ 8791307 h 605"/>
                <a:gd name="T6" fmla="*/ 311983707 w 837"/>
                <a:gd name="T7" fmla="*/ 18211017 h 605"/>
                <a:gd name="T8" fmla="*/ 345455621 w 837"/>
                <a:gd name="T9" fmla="*/ 30141965 h 605"/>
                <a:gd name="T10" fmla="*/ 377032974 w 837"/>
                <a:gd name="T11" fmla="*/ 45840948 h 605"/>
                <a:gd name="T12" fmla="*/ 404821203 w 837"/>
                <a:gd name="T13" fmla="*/ 64051971 h 605"/>
                <a:gd name="T14" fmla="*/ 430714970 w 837"/>
                <a:gd name="T15" fmla="*/ 85402620 h 605"/>
                <a:gd name="T16" fmla="*/ 452186934 w 837"/>
                <a:gd name="T17" fmla="*/ 113660181 h 605"/>
                <a:gd name="T18" fmla="*/ 470502355 w 837"/>
                <a:gd name="T19" fmla="*/ 142546120 h 605"/>
                <a:gd name="T20" fmla="*/ 486290633 w 837"/>
                <a:gd name="T21" fmla="*/ 168920824 h 605"/>
                <a:gd name="T22" fmla="*/ 499553360 w 837"/>
                <a:gd name="T23" fmla="*/ 195294735 h 605"/>
                <a:gd name="T24" fmla="*/ 510289739 w 837"/>
                <a:gd name="T25" fmla="*/ 220413475 h 605"/>
                <a:gd name="T26" fmla="*/ 519131557 w 837"/>
                <a:gd name="T27" fmla="*/ 244903762 h 605"/>
                <a:gd name="T28" fmla="*/ 524815242 w 837"/>
                <a:gd name="T29" fmla="*/ 267510424 h 605"/>
                <a:gd name="T30" fmla="*/ 527341589 w 837"/>
                <a:gd name="T31" fmla="*/ 289488684 h 605"/>
                <a:gd name="T32" fmla="*/ 527341589 w 837"/>
                <a:gd name="T33" fmla="*/ 309583319 h 605"/>
                <a:gd name="T34" fmla="*/ 524815242 w 837"/>
                <a:gd name="T35" fmla="*/ 326538316 h 605"/>
                <a:gd name="T36" fmla="*/ 519131557 w 837"/>
                <a:gd name="T37" fmla="*/ 340981285 h 605"/>
                <a:gd name="T38" fmla="*/ 511552516 w 837"/>
                <a:gd name="T39" fmla="*/ 354168241 h 605"/>
                <a:gd name="T40" fmla="*/ 500816136 w 837"/>
                <a:gd name="T41" fmla="*/ 364215559 h 605"/>
                <a:gd name="T42" fmla="*/ 486290633 w 837"/>
                <a:gd name="T43" fmla="*/ 371123238 h 605"/>
                <a:gd name="T44" fmla="*/ 470502355 w 837"/>
                <a:gd name="T45" fmla="*/ 376146501 h 605"/>
                <a:gd name="T46" fmla="*/ 452186934 w 837"/>
                <a:gd name="T47" fmla="*/ 379914542 h 605"/>
                <a:gd name="T48" fmla="*/ 435135879 w 837"/>
                <a:gd name="T49" fmla="*/ 379914542 h 605"/>
                <a:gd name="T50" fmla="*/ 420610376 w 837"/>
                <a:gd name="T51" fmla="*/ 377402514 h 605"/>
                <a:gd name="T52" fmla="*/ 404821203 w 837"/>
                <a:gd name="T53" fmla="*/ 372379252 h 605"/>
                <a:gd name="T54" fmla="*/ 387137568 w 837"/>
                <a:gd name="T55" fmla="*/ 366727586 h 605"/>
                <a:gd name="T56" fmla="*/ 367560165 w 837"/>
                <a:gd name="T57" fmla="*/ 357936282 h 605"/>
                <a:gd name="T58" fmla="*/ 346719192 w 837"/>
                <a:gd name="T59" fmla="*/ 347260562 h 605"/>
                <a:gd name="T60" fmla="*/ 323983657 w 837"/>
                <a:gd name="T61" fmla="*/ 335329620 h 605"/>
                <a:gd name="T62" fmla="*/ 299352766 w 837"/>
                <a:gd name="T63" fmla="*/ 319630636 h 605"/>
                <a:gd name="T64" fmla="*/ 274090884 w 837"/>
                <a:gd name="T65" fmla="*/ 302675640 h 605"/>
                <a:gd name="T66" fmla="*/ 247566226 w 837"/>
                <a:gd name="T67" fmla="*/ 283208615 h 605"/>
                <a:gd name="T68" fmla="*/ 218515220 w 837"/>
                <a:gd name="T69" fmla="*/ 261858759 h 605"/>
                <a:gd name="T70" fmla="*/ 188200594 w 837"/>
                <a:gd name="T71" fmla="*/ 237368472 h 605"/>
                <a:gd name="T72" fmla="*/ 156623242 w 837"/>
                <a:gd name="T73" fmla="*/ 210993768 h 605"/>
                <a:gd name="T74" fmla="*/ 123783113 w 837"/>
                <a:gd name="T75" fmla="*/ 183363793 h 605"/>
                <a:gd name="T76" fmla="*/ 88416612 w 837"/>
                <a:gd name="T77" fmla="*/ 151965827 h 605"/>
                <a:gd name="T78" fmla="*/ 53681127 w 837"/>
                <a:gd name="T79" fmla="*/ 119311846 h 605"/>
                <a:gd name="T80" fmla="*/ 26524671 w 837"/>
                <a:gd name="T81" fmla="*/ 94193924 h 605"/>
                <a:gd name="T82" fmla="*/ 14525509 w 837"/>
                <a:gd name="T83" fmla="*/ 78494941 h 605"/>
                <a:gd name="T84" fmla="*/ 5052696 w 837"/>
                <a:gd name="T85" fmla="*/ 61539944 h 605"/>
                <a:gd name="T86" fmla="*/ 1262777 w 837"/>
                <a:gd name="T87" fmla="*/ 43328921 h 605"/>
                <a:gd name="T88" fmla="*/ 0 w 837"/>
                <a:gd name="T89" fmla="*/ 35166020 h 605"/>
                <a:gd name="T90" fmla="*/ 1262777 w 837"/>
                <a:gd name="T91" fmla="*/ 31397979 h 605"/>
                <a:gd name="T92" fmla="*/ 3789125 w 837"/>
                <a:gd name="T93" fmla="*/ 27629938 h 605"/>
                <a:gd name="T94" fmla="*/ 7578250 w 837"/>
                <a:gd name="T95" fmla="*/ 25118696 h 605"/>
                <a:gd name="T96" fmla="*/ 13262733 w 837"/>
                <a:gd name="T97" fmla="*/ 23234279 h 605"/>
                <a:gd name="T98" fmla="*/ 20840979 w 837"/>
                <a:gd name="T99" fmla="*/ 21978266 h 605"/>
                <a:gd name="T100" fmla="*/ 29051018 w 837"/>
                <a:gd name="T101" fmla="*/ 20722252 h 605"/>
                <a:gd name="T102" fmla="*/ 40419183 w 837"/>
                <a:gd name="T103" fmla="*/ 19467031 h 605"/>
                <a:gd name="T104" fmla="*/ 52418351 w 837"/>
                <a:gd name="T105" fmla="*/ 19467031 h 605"/>
                <a:gd name="T106" fmla="*/ 71364762 w 837"/>
                <a:gd name="T107" fmla="*/ 14442976 h 605"/>
                <a:gd name="T108" fmla="*/ 89679388 w 837"/>
                <a:gd name="T109" fmla="*/ 10674931 h 605"/>
                <a:gd name="T110" fmla="*/ 106731263 w 837"/>
                <a:gd name="T111" fmla="*/ 7535293 h 605"/>
                <a:gd name="T112" fmla="*/ 122520337 w 837"/>
                <a:gd name="T113" fmla="*/ 5024057 h 605"/>
                <a:gd name="T114" fmla="*/ 135782268 w 837"/>
                <a:gd name="T115" fmla="*/ 2512028 h 605"/>
                <a:gd name="T116" fmla="*/ 147782219 w 837"/>
                <a:gd name="T117" fmla="*/ 1256014 h 605"/>
                <a:gd name="T118" fmla="*/ 159149589 w 837"/>
                <a:gd name="T119" fmla="*/ 0 h 605"/>
                <a:gd name="T120" fmla="*/ 167359621 w 837"/>
                <a:gd name="T121" fmla="*/ 0 h 6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605"/>
                <a:gd name="T185" fmla="*/ 837 w 837"/>
                <a:gd name="T186" fmla="*/ 605 h 6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605">
                  <a:moveTo>
                    <a:pt x="265" y="0"/>
                  </a:moveTo>
                  <a:lnTo>
                    <a:pt x="302" y="0"/>
                  </a:lnTo>
                  <a:lnTo>
                    <a:pt x="336" y="2"/>
                  </a:lnTo>
                  <a:lnTo>
                    <a:pt x="371" y="4"/>
                  </a:lnTo>
                  <a:lnTo>
                    <a:pt x="403" y="8"/>
                  </a:lnTo>
                  <a:lnTo>
                    <a:pt x="434" y="14"/>
                  </a:lnTo>
                  <a:lnTo>
                    <a:pt x="465" y="21"/>
                  </a:lnTo>
                  <a:lnTo>
                    <a:pt x="494" y="29"/>
                  </a:lnTo>
                  <a:lnTo>
                    <a:pt x="520" y="37"/>
                  </a:lnTo>
                  <a:lnTo>
                    <a:pt x="547" y="48"/>
                  </a:lnTo>
                  <a:lnTo>
                    <a:pt x="572" y="60"/>
                  </a:lnTo>
                  <a:lnTo>
                    <a:pt x="597" y="73"/>
                  </a:lnTo>
                  <a:lnTo>
                    <a:pt x="620" y="86"/>
                  </a:lnTo>
                  <a:lnTo>
                    <a:pt x="641" y="102"/>
                  </a:lnTo>
                  <a:lnTo>
                    <a:pt x="662" y="119"/>
                  </a:lnTo>
                  <a:lnTo>
                    <a:pt x="682" y="136"/>
                  </a:lnTo>
                  <a:lnTo>
                    <a:pt x="701" y="158"/>
                  </a:lnTo>
                  <a:lnTo>
                    <a:pt x="716" y="181"/>
                  </a:lnTo>
                  <a:lnTo>
                    <a:pt x="732" y="204"/>
                  </a:lnTo>
                  <a:lnTo>
                    <a:pt x="745" y="227"/>
                  </a:lnTo>
                  <a:lnTo>
                    <a:pt x="758" y="248"/>
                  </a:lnTo>
                  <a:lnTo>
                    <a:pt x="770" y="269"/>
                  </a:lnTo>
                  <a:lnTo>
                    <a:pt x="781" y="292"/>
                  </a:lnTo>
                  <a:lnTo>
                    <a:pt x="791" y="311"/>
                  </a:lnTo>
                  <a:lnTo>
                    <a:pt x="801" y="332"/>
                  </a:lnTo>
                  <a:lnTo>
                    <a:pt x="808" y="351"/>
                  </a:lnTo>
                  <a:lnTo>
                    <a:pt x="816" y="371"/>
                  </a:lnTo>
                  <a:lnTo>
                    <a:pt x="822" y="390"/>
                  </a:lnTo>
                  <a:lnTo>
                    <a:pt x="828" y="409"/>
                  </a:lnTo>
                  <a:lnTo>
                    <a:pt x="831" y="426"/>
                  </a:lnTo>
                  <a:lnTo>
                    <a:pt x="833" y="444"/>
                  </a:lnTo>
                  <a:lnTo>
                    <a:pt x="835" y="461"/>
                  </a:lnTo>
                  <a:lnTo>
                    <a:pt x="837" y="478"/>
                  </a:lnTo>
                  <a:lnTo>
                    <a:pt x="835" y="493"/>
                  </a:lnTo>
                  <a:lnTo>
                    <a:pt x="833" y="507"/>
                  </a:lnTo>
                  <a:lnTo>
                    <a:pt x="831" y="520"/>
                  </a:lnTo>
                  <a:lnTo>
                    <a:pt x="828" y="532"/>
                  </a:lnTo>
                  <a:lnTo>
                    <a:pt x="822" y="543"/>
                  </a:lnTo>
                  <a:lnTo>
                    <a:pt x="816" y="555"/>
                  </a:lnTo>
                  <a:lnTo>
                    <a:pt x="810" y="564"/>
                  </a:lnTo>
                  <a:lnTo>
                    <a:pt x="801" y="572"/>
                  </a:lnTo>
                  <a:lnTo>
                    <a:pt x="793" y="580"/>
                  </a:lnTo>
                  <a:lnTo>
                    <a:pt x="781" y="586"/>
                  </a:lnTo>
                  <a:lnTo>
                    <a:pt x="770" y="591"/>
                  </a:lnTo>
                  <a:lnTo>
                    <a:pt x="758" y="597"/>
                  </a:lnTo>
                  <a:lnTo>
                    <a:pt x="745" y="599"/>
                  </a:lnTo>
                  <a:lnTo>
                    <a:pt x="732" y="603"/>
                  </a:lnTo>
                  <a:lnTo>
                    <a:pt x="716" y="605"/>
                  </a:lnTo>
                  <a:lnTo>
                    <a:pt x="701" y="605"/>
                  </a:lnTo>
                  <a:lnTo>
                    <a:pt x="689" y="605"/>
                  </a:lnTo>
                  <a:lnTo>
                    <a:pt x="678" y="603"/>
                  </a:lnTo>
                  <a:lnTo>
                    <a:pt x="666" y="601"/>
                  </a:lnTo>
                  <a:lnTo>
                    <a:pt x="655" y="597"/>
                  </a:lnTo>
                  <a:lnTo>
                    <a:pt x="641" y="593"/>
                  </a:lnTo>
                  <a:lnTo>
                    <a:pt x="628" y="589"/>
                  </a:lnTo>
                  <a:lnTo>
                    <a:pt x="613" y="584"/>
                  </a:lnTo>
                  <a:lnTo>
                    <a:pt x="597" y="578"/>
                  </a:lnTo>
                  <a:lnTo>
                    <a:pt x="582" y="570"/>
                  </a:lnTo>
                  <a:lnTo>
                    <a:pt x="566" y="563"/>
                  </a:lnTo>
                  <a:lnTo>
                    <a:pt x="549" y="553"/>
                  </a:lnTo>
                  <a:lnTo>
                    <a:pt x="532" y="543"/>
                  </a:lnTo>
                  <a:lnTo>
                    <a:pt x="513" y="534"/>
                  </a:lnTo>
                  <a:lnTo>
                    <a:pt x="495" y="522"/>
                  </a:lnTo>
                  <a:lnTo>
                    <a:pt x="474" y="509"/>
                  </a:lnTo>
                  <a:lnTo>
                    <a:pt x="455" y="495"/>
                  </a:lnTo>
                  <a:lnTo>
                    <a:pt x="434" y="482"/>
                  </a:lnTo>
                  <a:lnTo>
                    <a:pt x="413" y="467"/>
                  </a:lnTo>
                  <a:lnTo>
                    <a:pt x="392" y="451"/>
                  </a:lnTo>
                  <a:lnTo>
                    <a:pt x="369" y="434"/>
                  </a:lnTo>
                  <a:lnTo>
                    <a:pt x="346" y="417"/>
                  </a:lnTo>
                  <a:lnTo>
                    <a:pt x="323" y="397"/>
                  </a:lnTo>
                  <a:lnTo>
                    <a:pt x="298" y="378"/>
                  </a:lnTo>
                  <a:lnTo>
                    <a:pt x="273" y="359"/>
                  </a:lnTo>
                  <a:lnTo>
                    <a:pt x="248" y="336"/>
                  </a:lnTo>
                  <a:lnTo>
                    <a:pt x="223" y="315"/>
                  </a:lnTo>
                  <a:lnTo>
                    <a:pt x="196" y="292"/>
                  </a:lnTo>
                  <a:lnTo>
                    <a:pt x="169" y="267"/>
                  </a:lnTo>
                  <a:lnTo>
                    <a:pt x="140" y="242"/>
                  </a:lnTo>
                  <a:lnTo>
                    <a:pt x="113" y="217"/>
                  </a:lnTo>
                  <a:lnTo>
                    <a:pt x="85" y="190"/>
                  </a:lnTo>
                  <a:lnTo>
                    <a:pt x="54" y="163"/>
                  </a:lnTo>
                  <a:lnTo>
                    <a:pt x="42" y="150"/>
                  </a:lnTo>
                  <a:lnTo>
                    <a:pt x="31" y="138"/>
                  </a:lnTo>
                  <a:lnTo>
                    <a:pt x="23" y="125"/>
                  </a:lnTo>
                  <a:lnTo>
                    <a:pt x="16" y="111"/>
                  </a:lnTo>
                  <a:lnTo>
                    <a:pt x="8" y="98"/>
                  </a:lnTo>
                  <a:lnTo>
                    <a:pt x="4" y="85"/>
                  </a:lnTo>
                  <a:lnTo>
                    <a:pt x="2" y="69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12" y="40"/>
                  </a:lnTo>
                  <a:lnTo>
                    <a:pt x="16" y="39"/>
                  </a:lnTo>
                  <a:lnTo>
                    <a:pt x="21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54" y="31"/>
                  </a:lnTo>
                  <a:lnTo>
                    <a:pt x="64" y="31"/>
                  </a:lnTo>
                  <a:lnTo>
                    <a:pt x="71" y="31"/>
                  </a:lnTo>
                  <a:lnTo>
                    <a:pt x="83" y="31"/>
                  </a:lnTo>
                  <a:lnTo>
                    <a:pt x="98" y="27"/>
                  </a:lnTo>
                  <a:lnTo>
                    <a:pt x="113" y="23"/>
                  </a:lnTo>
                  <a:lnTo>
                    <a:pt x="129" y="21"/>
                  </a:lnTo>
                  <a:lnTo>
                    <a:pt x="142" y="17"/>
                  </a:lnTo>
                  <a:lnTo>
                    <a:pt x="156" y="15"/>
                  </a:lnTo>
                  <a:lnTo>
                    <a:pt x="169" y="12"/>
                  </a:lnTo>
                  <a:lnTo>
                    <a:pt x="183" y="10"/>
                  </a:lnTo>
                  <a:lnTo>
                    <a:pt x="194" y="8"/>
                  </a:lnTo>
                  <a:lnTo>
                    <a:pt x="206" y="6"/>
                  </a:lnTo>
                  <a:lnTo>
                    <a:pt x="215" y="4"/>
                  </a:lnTo>
                  <a:lnTo>
                    <a:pt x="225" y="2"/>
                  </a:lnTo>
                  <a:lnTo>
                    <a:pt x="234" y="2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59" y="0"/>
                  </a:lnTo>
                  <a:lnTo>
                    <a:pt x="26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1895957" y="1982901"/>
              <a:ext cx="160961" cy="1521732"/>
            </a:xfrm>
            <a:custGeom>
              <a:avLst/>
              <a:gdLst>
                <a:gd name="T0" fmla="*/ 121695400 w 666"/>
                <a:gd name="T1" fmla="*/ 4411691 h 5367"/>
                <a:gd name="T2" fmla="*/ 189514815 w 666"/>
                <a:gd name="T3" fmla="*/ 26471734 h 5367"/>
                <a:gd name="T4" fmla="*/ 272545999 w 666"/>
                <a:gd name="T5" fmla="*/ 64917826 h 5367"/>
                <a:gd name="T6" fmla="*/ 347971672 w 666"/>
                <a:gd name="T7" fmla="*/ 107777207 h 5367"/>
                <a:gd name="T8" fmla="*/ 394241350 w 666"/>
                <a:gd name="T9" fmla="*/ 141181243 h 5367"/>
                <a:gd name="T10" fmla="*/ 418326871 w 666"/>
                <a:gd name="T11" fmla="*/ 177737052 h 5367"/>
                <a:gd name="T12" fmla="*/ 420862556 w 666"/>
                <a:gd name="T13" fmla="*/ 217444684 h 5367"/>
                <a:gd name="T14" fmla="*/ 405016218 w 666"/>
                <a:gd name="T15" fmla="*/ 267236354 h 5367"/>
                <a:gd name="T16" fmla="*/ 384733925 w 666"/>
                <a:gd name="T17" fmla="*/ 320179004 h 5367"/>
                <a:gd name="T18" fmla="*/ 370155928 w 666"/>
                <a:gd name="T19" fmla="*/ 396442395 h 5367"/>
                <a:gd name="T20" fmla="*/ 362549670 w 666"/>
                <a:gd name="T21" fmla="*/ 496025835 h 5367"/>
                <a:gd name="T22" fmla="*/ 357479097 w 666"/>
                <a:gd name="T23" fmla="*/ 710318646 h 5367"/>
                <a:gd name="T24" fmla="*/ 351774801 w 666"/>
                <a:gd name="T25" fmla="*/ 968730927 h 5367"/>
                <a:gd name="T26" fmla="*/ 345436784 w 666"/>
                <a:gd name="T27" fmla="*/ 1206343687 h 5367"/>
                <a:gd name="T28" fmla="*/ 339732488 w 666"/>
                <a:gd name="T29" fmla="*/ 1421267646 h 5367"/>
                <a:gd name="T30" fmla="*/ 334661915 w 666"/>
                <a:gd name="T31" fmla="*/ 1614131573 h 5367"/>
                <a:gd name="T32" fmla="*/ 330858786 w 666"/>
                <a:gd name="T33" fmla="*/ 1784304716 h 5367"/>
                <a:gd name="T34" fmla="*/ 325788213 w 666"/>
                <a:gd name="T35" fmla="*/ 1933049371 h 5367"/>
                <a:gd name="T36" fmla="*/ 322618806 w 666"/>
                <a:gd name="T37" fmla="*/ 2059104433 h 5367"/>
                <a:gd name="T38" fmla="*/ 320083121 w 666"/>
                <a:gd name="T39" fmla="*/ 2147483647 h 5367"/>
                <a:gd name="T40" fmla="*/ 317548233 w 666"/>
                <a:gd name="T41" fmla="*/ 2147483647 h 5367"/>
                <a:gd name="T42" fmla="*/ 316280788 w 666"/>
                <a:gd name="T43" fmla="*/ 2147483647 h 5367"/>
                <a:gd name="T44" fmla="*/ 315012548 w 666"/>
                <a:gd name="T45" fmla="*/ 2147483647 h 5367"/>
                <a:gd name="T46" fmla="*/ 315012548 w 666"/>
                <a:gd name="T47" fmla="*/ 2147483647 h 5367"/>
                <a:gd name="T48" fmla="*/ 308040808 w 666"/>
                <a:gd name="T49" fmla="*/ 2147483647 h 5367"/>
                <a:gd name="T50" fmla="*/ 292195366 w 666"/>
                <a:gd name="T51" fmla="*/ 2147483647 h 5367"/>
                <a:gd name="T52" fmla="*/ 268743667 w 666"/>
                <a:gd name="T53" fmla="*/ 2147483647 h 5367"/>
                <a:gd name="T54" fmla="*/ 251629984 w 666"/>
                <a:gd name="T55" fmla="*/ 2147483647 h 5367"/>
                <a:gd name="T56" fmla="*/ 239587671 w 666"/>
                <a:gd name="T57" fmla="*/ 2147483647 h 5367"/>
                <a:gd name="T58" fmla="*/ 223741433 w 666"/>
                <a:gd name="T59" fmla="*/ 2147483647 h 5367"/>
                <a:gd name="T60" fmla="*/ 206628497 w 666"/>
                <a:gd name="T61" fmla="*/ 2147483647 h 5367"/>
                <a:gd name="T62" fmla="*/ 187613649 w 666"/>
                <a:gd name="T63" fmla="*/ 2147483647 h 5367"/>
                <a:gd name="T64" fmla="*/ 165429393 w 666"/>
                <a:gd name="T65" fmla="*/ 2147483647 h 5367"/>
                <a:gd name="T66" fmla="*/ 142611415 w 666"/>
                <a:gd name="T67" fmla="*/ 2147483647 h 5367"/>
                <a:gd name="T68" fmla="*/ 119159715 w 666"/>
                <a:gd name="T69" fmla="*/ 2147483647 h 5367"/>
                <a:gd name="T70" fmla="*/ 99511120 w 666"/>
                <a:gd name="T71" fmla="*/ 2147483647 h 5367"/>
                <a:gd name="T72" fmla="*/ 82397437 w 666"/>
                <a:gd name="T73" fmla="*/ 2147483647 h 5367"/>
                <a:gd name="T74" fmla="*/ 51973985 w 666"/>
                <a:gd name="T75" fmla="*/ 2147483647 h 5367"/>
                <a:gd name="T76" fmla="*/ 48804579 w 666"/>
                <a:gd name="T77" fmla="*/ 2147483647 h 5367"/>
                <a:gd name="T78" fmla="*/ 62115144 w 666"/>
                <a:gd name="T79" fmla="*/ 2004900280 h 5367"/>
                <a:gd name="T80" fmla="*/ 65918273 w 666"/>
                <a:gd name="T81" fmla="*/ 1609088736 h 5367"/>
                <a:gd name="T82" fmla="*/ 67819440 w 666"/>
                <a:gd name="T83" fmla="*/ 1135753487 h 5367"/>
                <a:gd name="T84" fmla="*/ 69087680 w 666"/>
                <a:gd name="T85" fmla="*/ 681326299 h 5367"/>
                <a:gd name="T86" fmla="*/ 67819440 w 666"/>
                <a:gd name="T87" fmla="*/ 576700915 h 5367"/>
                <a:gd name="T88" fmla="*/ 64650829 w 666"/>
                <a:gd name="T89" fmla="*/ 482789974 h 5367"/>
                <a:gd name="T90" fmla="*/ 59580256 w 666"/>
                <a:gd name="T91" fmla="*/ 396442395 h 5367"/>
                <a:gd name="T92" fmla="*/ 51973985 w 666"/>
                <a:gd name="T93" fmla="*/ 320179004 h 5367"/>
                <a:gd name="T94" fmla="*/ 43734005 w 666"/>
                <a:gd name="T95" fmla="*/ 254000493 h 5367"/>
                <a:gd name="T96" fmla="*/ 32959137 w 666"/>
                <a:gd name="T97" fmla="*/ 196014956 h 5367"/>
                <a:gd name="T98" fmla="*/ 17113689 w 666"/>
                <a:gd name="T99" fmla="*/ 150005414 h 5367"/>
                <a:gd name="T100" fmla="*/ 3803131 w 666"/>
                <a:gd name="T101" fmla="*/ 106516497 h 5367"/>
                <a:gd name="T102" fmla="*/ 1267445 w 666"/>
                <a:gd name="T103" fmla="*/ 54203384 h 5367"/>
                <a:gd name="T104" fmla="*/ 14578004 w 666"/>
                <a:gd name="T105" fmla="*/ 21429684 h 5367"/>
                <a:gd name="T106" fmla="*/ 43734005 w 666"/>
                <a:gd name="T107" fmla="*/ 3781336 h 5367"/>
                <a:gd name="T108" fmla="*/ 77960586 w 666"/>
                <a:gd name="T109" fmla="*/ 0 h 53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66"/>
                <a:gd name="T166" fmla="*/ 0 h 5367"/>
                <a:gd name="T167" fmla="*/ 666 w 666"/>
                <a:gd name="T168" fmla="*/ 5367 h 53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66" h="5367">
                  <a:moveTo>
                    <a:pt x="123" y="0"/>
                  </a:moveTo>
                  <a:lnTo>
                    <a:pt x="138" y="0"/>
                  </a:lnTo>
                  <a:lnTo>
                    <a:pt x="155" y="2"/>
                  </a:lnTo>
                  <a:lnTo>
                    <a:pt x="173" y="4"/>
                  </a:lnTo>
                  <a:lnTo>
                    <a:pt x="192" y="7"/>
                  </a:lnTo>
                  <a:lnTo>
                    <a:pt x="211" y="11"/>
                  </a:lnTo>
                  <a:lnTo>
                    <a:pt x="232" y="17"/>
                  </a:lnTo>
                  <a:lnTo>
                    <a:pt x="253" y="25"/>
                  </a:lnTo>
                  <a:lnTo>
                    <a:pt x="276" y="32"/>
                  </a:lnTo>
                  <a:lnTo>
                    <a:pt x="299" y="42"/>
                  </a:lnTo>
                  <a:lnTo>
                    <a:pt x="324" y="52"/>
                  </a:lnTo>
                  <a:lnTo>
                    <a:pt x="349" y="63"/>
                  </a:lnTo>
                  <a:lnTo>
                    <a:pt x="374" y="75"/>
                  </a:lnTo>
                  <a:lnTo>
                    <a:pt x="403" y="90"/>
                  </a:lnTo>
                  <a:lnTo>
                    <a:pt x="430" y="103"/>
                  </a:lnTo>
                  <a:lnTo>
                    <a:pt x="459" y="121"/>
                  </a:lnTo>
                  <a:lnTo>
                    <a:pt x="489" y="138"/>
                  </a:lnTo>
                  <a:lnTo>
                    <a:pt x="511" y="148"/>
                  </a:lnTo>
                  <a:lnTo>
                    <a:pt x="530" y="159"/>
                  </a:lnTo>
                  <a:lnTo>
                    <a:pt x="549" y="171"/>
                  </a:lnTo>
                  <a:lnTo>
                    <a:pt x="566" y="180"/>
                  </a:lnTo>
                  <a:lnTo>
                    <a:pt x="582" y="192"/>
                  </a:lnTo>
                  <a:lnTo>
                    <a:pt x="595" y="203"/>
                  </a:lnTo>
                  <a:lnTo>
                    <a:pt x="608" y="213"/>
                  </a:lnTo>
                  <a:lnTo>
                    <a:pt x="622" y="224"/>
                  </a:lnTo>
                  <a:lnTo>
                    <a:pt x="631" y="236"/>
                  </a:lnTo>
                  <a:lnTo>
                    <a:pt x="641" y="247"/>
                  </a:lnTo>
                  <a:lnTo>
                    <a:pt x="649" y="259"/>
                  </a:lnTo>
                  <a:lnTo>
                    <a:pt x="655" y="270"/>
                  </a:lnTo>
                  <a:lnTo>
                    <a:pt x="660" y="282"/>
                  </a:lnTo>
                  <a:lnTo>
                    <a:pt x="664" y="295"/>
                  </a:lnTo>
                  <a:lnTo>
                    <a:pt x="666" y="307"/>
                  </a:lnTo>
                  <a:lnTo>
                    <a:pt x="666" y="320"/>
                  </a:lnTo>
                  <a:lnTo>
                    <a:pt x="666" y="332"/>
                  </a:lnTo>
                  <a:lnTo>
                    <a:pt x="664" y="345"/>
                  </a:lnTo>
                  <a:lnTo>
                    <a:pt x="660" y="361"/>
                  </a:lnTo>
                  <a:lnTo>
                    <a:pt x="656" y="376"/>
                  </a:lnTo>
                  <a:lnTo>
                    <a:pt x="653" y="391"/>
                  </a:lnTo>
                  <a:lnTo>
                    <a:pt x="645" y="407"/>
                  </a:lnTo>
                  <a:lnTo>
                    <a:pt x="639" y="424"/>
                  </a:lnTo>
                  <a:lnTo>
                    <a:pt x="631" y="441"/>
                  </a:lnTo>
                  <a:lnTo>
                    <a:pt x="624" y="455"/>
                  </a:lnTo>
                  <a:lnTo>
                    <a:pt x="618" y="472"/>
                  </a:lnTo>
                  <a:lnTo>
                    <a:pt x="612" y="489"/>
                  </a:lnTo>
                  <a:lnTo>
                    <a:pt x="607" y="508"/>
                  </a:lnTo>
                  <a:lnTo>
                    <a:pt x="601" y="530"/>
                  </a:lnTo>
                  <a:lnTo>
                    <a:pt x="595" y="553"/>
                  </a:lnTo>
                  <a:lnTo>
                    <a:pt x="591" y="576"/>
                  </a:lnTo>
                  <a:lnTo>
                    <a:pt x="587" y="603"/>
                  </a:lnTo>
                  <a:lnTo>
                    <a:pt x="584" y="629"/>
                  </a:lnTo>
                  <a:lnTo>
                    <a:pt x="580" y="658"/>
                  </a:lnTo>
                  <a:lnTo>
                    <a:pt x="578" y="687"/>
                  </a:lnTo>
                  <a:lnTo>
                    <a:pt x="576" y="720"/>
                  </a:lnTo>
                  <a:lnTo>
                    <a:pt x="574" y="752"/>
                  </a:lnTo>
                  <a:lnTo>
                    <a:pt x="572" y="787"/>
                  </a:lnTo>
                  <a:lnTo>
                    <a:pt x="572" y="823"/>
                  </a:lnTo>
                  <a:lnTo>
                    <a:pt x="572" y="862"/>
                  </a:lnTo>
                  <a:lnTo>
                    <a:pt x="568" y="952"/>
                  </a:lnTo>
                  <a:lnTo>
                    <a:pt x="566" y="1040"/>
                  </a:lnTo>
                  <a:lnTo>
                    <a:pt x="564" y="1127"/>
                  </a:lnTo>
                  <a:lnTo>
                    <a:pt x="562" y="1211"/>
                  </a:lnTo>
                  <a:lnTo>
                    <a:pt x="560" y="1296"/>
                  </a:lnTo>
                  <a:lnTo>
                    <a:pt x="559" y="1378"/>
                  </a:lnTo>
                  <a:lnTo>
                    <a:pt x="557" y="1459"/>
                  </a:lnTo>
                  <a:lnTo>
                    <a:pt x="555" y="1537"/>
                  </a:lnTo>
                  <a:lnTo>
                    <a:pt x="553" y="1616"/>
                  </a:lnTo>
                  <a:lnTo>
                    <a:pt x="551" y="1693"/>
                  </a:lnTo>
                  <a:lnTo>
                    <a:pt x="549" y="1768"/>
                  </a:lnTo>
                  <a:lnTo>
                    <a:pt x="547" y="1843"/>
                  </a:lnTo>
                  <a:lnTo>
                    <a:pt x="545" y="1914"/>
                  </a:lnTo>
                  <a:lnTo>
                    <a:pt x="543" y="1985"/>
                  </a:lnTo>
                  <a:lnTo>
                    <a:pt x="541" y="2056"/>
                  </a:lnTo>
                  <a:lnTo>
                    <a:pt x="539" y="2123"/>
                  </a:lnTo>
                  <a:lnTo>
                    <a:pt x="537" y="2190"/>
                  </a:lnTo>
                  <a:lnTo>
                    <a:pt x="536" y="2255"/>
                  </a:lnTo>
                  <a:lnTo>
                    <a:pt x="536" y="2319"/>
                  </a:lnTo>
                  <a:lnTo>
                    <a:pt x="534" y="2382"/>
                  </a:lnTo>
                  <a:lnTo>
                    <a:pt x="532" y="2443"/>
                  </a:lnTo>
                  <a:lnTo>
                    <a:pt x="530" y="2503"/>
                  </a:lnTo>
                  <a:lnTo>
                    <a:pt x="528" y="2561"/>
                  </a:lnTo>
                  <a:lnTo>
                    <a:pt x="528" y="2618"/>
                  </a:lnTo>
                  <a:lnTo>
                    <a:pt x="526" y="2674"/>
                  </a:lnTo>
                  <a:lnTo>
                    <a:pt x="524" y="2728"/>
                  </a:lnTo>
                  <a:lnTo>
                    <a:pt x="522" y="2781"/>
                  </a:lnTo>
                  <a:lnTo>
                    <a:pt x="522" y="2831"/>
                  </a:lnTo>
                  <a:lnTo>
                    <a:pt x="520" y="2881"/>
                  </a:lnTo>
                  <a:lnTo>
                    <a:pt x="518" y="2931"/>
                  </a:lnTo>
                  <a:lnTo>
                    <a:pt x="518" y="2977"/>
                  </a:lnTo>
                  <a:lnTo>
                    <a:pt x="516" y="3023"/>
                  </a:lnTo>
                  <a:lnTo>
                    <a:pt x="514" y="3067"/>
                  </a:lnTo>
                  <a:lnTo>
                    <a:pt x="514" y="3110"/>
                  </a:lnTo>
                  <a:lnTo>
                    <a:pt x="512" y="3152"/>
                  </a:lnTo>
                  <a:lnTo>
                    <a:pt x="512" y="3192"/>
                  </a:lnTo>
                  <a:lnTo>
                    <a:pt x="511" y="3230"/>
                  </a:lnTo>
                  <a:lnTo>
                    <a:pt x="509" y="3267"/>
                  </a:lnTo>
                  <a:lnTo>
                    <a:pt x="509" y="3303"/>
                  </a:lnTo>
                  <a:lnTo>
                    <a:pt x="507" y="3338"/>
                  </a:lnTo>
                  <a:lnTo>
                    <a:pt x="507" y="3371"/>
                  </a:lnTo>
                  <a:lnTo>
                    <a:pt x="507" y="3401"/>
                  </a:lnTo>
                  <a:lnTo>
                    <a:pt x="505" y="3432"/>
                  </a:lnTo>
                  <a:lnTo>
                    <a:pt x="505" y="3461"/>
                  </a:lnTo>
                  <a:lnTo>
                    <a:pt x="503" y="3488"/>
                  </a:lnTo>
                  <a:lnTo>
                    <a:pt x="503" y="3515"/>
                  </a:lnTo>
                  <a:lnTo>
                    <a:pt x="503" y="3540"/>
                  </a:lnTo>
                  <a:lnTo>
                    <a:pt x="501" y="3563"/>
                  </a:lnTo>
                  <a:lnTo>
                    <a:pt x="501" y="3584"/>
                  </a:lnTo>
                  <a:lnTo>
                    <a:pt x="501" y="3605"/>
                  </a:lnTo>
                  <a:lnTo>
                    <a:pt x="499" y="3624"/>
                  </a:lnTo>
                  <a:lnTo>
                    <a:pt x="499" y="3641"/>
                  </a:lnTo>
                  <a:lnTo>
                    <a:pt x="499" y="3657"/>
                  </a:lnTo>
                  <a:lnTo>
                    <a:pt x="499" y="3672"/>
                  </a:lnTo>
                  <a:lnTo>
                    <a:pt x="497" y="3685"/>
                  </a:lnTo>
                  <a:lnTo>
                    <a:pt x="497" y="3697"/>
                  </a:lnTo>
                  <a:lnTo>
                    <a:pt x="497" y="3708"/>
                  </a:lnTo>
                  <a:lnTo>
                    <a:pt x="497" y="3716"/>
                  </a:lnTo>
                  <a:lnTo>
                    <a:pt x="497" y="3724"/>
                  </a:lnTo>
                  <a:lnTo>
                    <a:pt x="497" y="3732"/>
                  </a:lnTo>
                  <a:lnTo>
                    <a:pt x="497" y="3735"/>
                  </a:lnTo>
                  <a:lnTo>
                    <a:pt x="497" y="3739"/>
                  </a:lnTo>
                  <a:lnTo>
                    <a:pt x="497" y="3741"/>
                  </a:lnTo>
                  <a:lnTo>
                    <a:pt x="497" y="3743"/>
                  </a:lnTo>
                  <a:lnTo>
                    <a:pt x="495" y="3829"/>
                  </a:lnTo>
                  <a:lnTo>
                    <a:pt x="493" y="3916"/>
                  </a:lnTo>
                  <a:lnTo>
                    <a:pt x="489" y="4002"/>
                  </a:lnTo>
                  <a:lnTo>
                    <a:pt x="486" y="4085"/>
                  </a:lnTo>
                  <a:lnTo>
                    <a:pt x="482" y="4167"/>
                  </a:lnTo>
                  <a:lnTo>
                    <a:pt x="478" y="4250"/>
                  </a:lnTo>
                  <a:lnTo>
                    <a:pt x="472" y="4329"/>
                  </a:lnTo>
                  <a:lnTo>
                    <a:pt x="466" y="4407"/>
                  </a:lnTo>
                  <a:lnTo>
                    <a:pt x="461" y="4484"/>
                  </a:lnTo>
                  <a:lnTo>
                    <a:pt x="455" y="4559"/>
                  </a:lnTo>
                  <a:lnTo>
                    <a:pt x="447" y="4632"/>
                  </a:lnTo>
                  <a:lnTo>
                    <a:pt x="440" y="4705"/>
                  </a:lnTo>
                  <a:lnTo>
                    <a:pt x="432" y="4774"/>
                  </a:lnTo>
                  <a:lnTo>
                    <a:pt x="424" y="4843"/>
                  </a:lnTo>
                  <a:lnTo>
                    <a:pt x="416" y="4912"/>
                  </a:lnTo>
                  <a:lnTo>
                    <a:pt x="409" y="4977"/>
                  </a:lnTo>
                  <a:lnTo>
                    <a:pt x="405" y="5000"/>
                  </a:lnTo>
                  <a:lnTo>
                    <a:pt x="401" y="5023"/>
                  </a:lnTo>
                  <a:lnTo>
                    <a:pt x="397" y="5046"/>
                  </a:lnTo>
                  <a:lnTo>
                    <a:pt x="393" y="5068"/>
                  </a:lnTo>
                  <a:lnTo>
                    <a:pt x="390" y="5089"/>
                  </a:lnTo>
                  <a:lnTo>
                    <a:pt x="386" y="5110"/>
                  </a:lnTo>
                  <a:lnTo>
                    <a:pt x="382" y="5129"/>
                  </a:lnTo>
                  <a:lnTo>
                    <a:pt x="378" y="5146"/>
                  </a:lnTo>
                  <a:lnTo>
                    <a:pt x="374" y="5165"/>
                  </a:lnTo>
                  <a:lnTo>
                    <a:pt x="369" y="5183"/>
                  </a:lnTo>
                  <a:lnTo>
                    <a:pt x="365" y="5198"/>
                  </a:lnTo>
                  <a:lnTo>
                    <a:pt x="359" y="5213"/>
                  </a:lnTo>
                  <a:lnTo>
                    <a:pt x="353" y="5229"/>
                  </a:lnTo>
                  <a:lnTo>
                    <a:pt x="349" y="5244"/>
                  </a:lnTo>
                  <a:lnTo>
                    <a:pt x="344" y="5256"/>
                  </a:lnTo>
                  <a:lnTo>
                    <a:pt x="338" y="5269"/>
                  </a:lnTo>
                  <a:lnTo>
                    <a:pt x="332" y="5281"/>
                  </a:lnTo>
                  <a:lnTo>
                    <a:pt x="326" y="5292"/>
                  </a:lnTo>
                  <a:lnTo>
                    <a:pt x="321" y="5302"/>
                  </a:lnTo>
                  <a:lnTo>
                    <a:pt x="315" y="5311"/>
                  </a:lnTo>
                  <a:lnTo>
                    <a:pt x="309" y="5321"/>
                  </a:lnTo>
                  <a:lnTo>
                    <a:pt x="301" y="5329"/>
                  </a:lnTo>
                  <a:lnTo>
                    <a:pt x="296" y="5336"/>
                  </a:lnTo>
                  <a:lnTo>
                    <a:pt x="288" y="5342"/>
                  </a:lnTo>
                  <a:lnTo>
                    <a:pt x="282" y="5348"/>
                  </a:lnTo>
                  <a:lnTo>
                    <a:pt x="274" y="5354"/>
                  </a:lnTo>
                  <a:lnTo>
                    <a:pt x="269" y="5357"/>
                  </a:lnTo>
                  <a:lnTo>
                    <a:pt x="261" y="5361"/>
                  </a:lnTo>
                  <a:lnTo>
                    <a:pt x="253" y="5363"/>
                  </a:lnTo>
                  <a:lnTo>
                    <a:pt x="246" y="5365"/>
                  </a:lnTo>
                  <a:lnTo>
                    <a:pt x="238" y="5367"/>
                  </a:lnTo>
                  <a:lnTo>
                    <a:pt x="232" y="5367"/>
                  </a:lnTo>
                  <a:lnTo>
                    <a:pt x="225" y="5367"/>
                  </a:lnTo>
                  <a:lnTo>
                    <a:pt x="217" y="5365"/>
                  </a:lnTo>
                  <a:lnTo>
                    <a:pt x="209" y="5361"/>
                  </a:lnTo>
                  <a:lnTo>
                    <a:pt x="201" y="5357"/>
                  </a:lnTo>
                  <a:lnTo>
                    <a:pt x="196" y="5352"/>
                  </a:lnTo>
                  <a:lnTo>
                    <a:pt x="188" y="5344"/>
                  </a:lnTo>
                  <a:lnTo>
                    <a:pt x="182" y="5334"/>
                  </a:lnTo>
                  <a:lnTo>
                    <a:pt x="175" y="5325"/>
                  </a:lnTo>
                  <a:lnTo>
                    <a:pt x="169" y="5313"/>
                  </a:lnTo>
                  <a:lnTo>
                    <a:pt x="163" y="5302"/>
                  </a:lnTo>
                  <a:lnTo>
                    <a:pt x="157" y="5286"/>
                  </a:lnTo>
                  <a:lnTo>
                    <a:pt x="152" y="5271"/>
                  </a:lnTo>
                  <a:lnTo>
                    <a:pt x="146" y="5256"/>
                  </a:lnTo>
                  <a:lnTo>
                    <a:pt x="140" y="5238"/>
                  </a:lnTo>
                  <a:lnTo>
                    <a:pt x="134" y="5217"/>
                  </a:lnTo>
                  <a:lnTo>
                    <a:pt x="130" y="5198"/>
                  </a:lnTo>
                  <a:lnTo>
                    <a:pt x="117" y="5133"/>
                  </a:lnTo>
                  <a:lnTo>
                    <a:pt x="107" y="5068"/>
                  </a:lnTo>
                  <a:lnTo>
                    <a:pt x="98" y="5004"/>
                  </a:lnTo>
                  <a:lnTo>
                    <a:pt x="90" y="4943"/>
                  </a:lnTo>
                  <a:lnTo>
                    <a:pt x="82" y="4883"/>
                  </a:lnTo>
                  <a:lnTo>
                    <a:pt x="79" y="4824"/>
                  </a:lnTo>
                  <a:lnTo>
                    <a:pt x="77" y="4768"/>
                  </a:lnTo>
                  <a:lnTo>
                    <a:pt x="75" y="4739"/>
                  </a:lnTo>
                  <a:lnTo>
                    <a:pt x="75" y="4712"/>
                  </a:lnTo>
                  <a:lnTo>
                    <a:pt x="77" y="4382"/>
                  </a:lnTo>
                  <a:lnTo>
                    <a:pt x="81" y="4052"/>
                  </a:lnTo>
                  <a:lnTo>
                    <a:pt x="86" y="3722"/>
                  </a:lnTo>
                  <a:lnTo>
                    <a:pt x="96" y="3396"/>
                  </a:lnTo>
                  <a:lnTo>
                    <a:pt x="96" y="3290"/>
                  </a:lnTo>
                  <a:lnTo>
                    <a:pt x="98" y="3181"/>
                  </a:lnTo>
                  <a:lnTo>
                    <a:pt x="100" y="3065"/>
                  </a:lnTo>
                  <a:lnTo>
                    <a:pt x="100" y="2944"/>
                  </a:lnTo>
                  <a:lnTo>
                    <a:pt x="102" y="2820"/>
                  </a:lnTo>
                  <a:lnTo>
                    <a:pt x="104" y="2689"/>
                  </a:lnTo>
                  <a:lnTo>
                    <a:pt x="104" y="2553"/>
                  </a:lnTo>
                  <a:lnTo>
                    <a:pt x="106" y="2413"/>
                  </a:lnTo>
                  <a:lnTo>
                    <a:pt x="106" y="2269"/>
                  </a:lnTo>
                  <a:lnTo>
                    <a:pt x="106" y="2117"/>
                  </a:lnTo>
                  <a:lnTo>
                    <a:pt x="107" y="1964"/>
                  </a:lnTo>
                  <a:lnTo>
                    <a:pt x="107" y="1802"/>
                  </a:lnTo>
                  <a:lnTo>
                    <a:pt x="107" y="1637"/>
                  </a:lnTo>
                  <a:lnTo>
                    <a:pt x="109" y="1468"/>
                  </a:lnTo>
                  <a:lnTo>
                    <a:pt x="109" y="1294"/>
                  </a:lnTo>
                  <a:lnTo>
                    <a:pt x="109" y="1115"/>
                  </a:lnTo>
                  <a:lnTo>
                    <a:pt x="109" y="1081"/>
                  </a:lnTo>
                  <a:lnTo>
                    <a:pt x="109" y="1046"/>
                  </a:lnTo>
                  <a:lnTo>
                    <a:pt x="107" y="1011"/>
                  </a:lnTo>
                  <a:lnTo>
                    <a:pt x="107" y="979"/>
                  </a:lnTo>
                  <a:lnTo>
                    <a:pt x="107" y="946"/>
                  </a:lnTo>
                  <a:lnTo>
                    <a:pt x="107" y="915"/>
                  </a:lnTo>
                  <a:lnTo>
                    <a:pt x="106" y="885"/>
                  </a:lnTo>
                  <a:lnTo>
                    <a:pt x="106" y="854"/>
                  </a:lnTo>
                  <a:lnTo>
                    <a:pt x="104" y="823"/>
                  </a:lnTo>
                  <a:lnTo>
                    <a:pt x="104" y="794"/>
                  </a:lnTo>
                  <a:lnTo>
                    <a:pt x="102" y="766"/>
                  </a:lnTo>
                  <a:lnTo>
                    <a:pt x="100" y="737"/>
                  </a:lnTo>
                  <a:lnTo>
                    <a:pt x="98" y="708"/>
                  </a:lnTo>
                  <a:lnTo>
                    <a:pt x="98" y="681"/>
                  </a:lnTo>
                  <a:lnTo>
                    <a:pt x="96" y="654"/>
                  </a:lnTo>
                  <a:lnTo>
                    <a:pt x="94" y="629"/>
                  </a:lnTo>
                  <a:lnTo>
                    <a:pt x="92" y="604"/>
                  </a:lnTo>
                  <a:lnTo>
                    <a:pt x="90" y="579"/>
                  </a:lnTo>
                  <a:lnTo>
                    <a:pt x="86" y="555"/>
                  </a:lnTo>
                  <a:lnTo>
                    <a:pt x="84" y="531"/>
                  </a:lnTo>
                  <a:lnTo>
                    <a:pt x="82" y="508"/>
                  </a:lnTo>
                  <a:lnTo>
                    <a:pt x="81" y="485"/>
                  </a:lnTo>
                  <a:lnTo>
                    <a:pt x="77" y="464"/>
                  </a:lnTo>
                  <a:lnTo>
                    <a:pt x="75" y="443"/>
                  </a:lnTo>
                  <a:lnTo>
                    <a:pt x="71" y="422"/>
                  </a:lnTo>
                  <a:lnTo>
                    <a:pt x="69" y="403"/>
                  </a:lnTo>
                  <a:lnTo>
                    <a:pt x="65" y="384"/>
                  </a:lnTo>
                  <a:lnTo>
                    <a:pt x="61" y="364"/>
                  </a:lnTo>
                  <a:lnTo>
                    <a:pt x="59" y="345"/>
                  </a:lnTo>
                  <a:lnTo>
                    <a:pt x="56" y="328"/>
                  </a:lnTo>
                  <a:lnTo>
                    <a:pt x="52" y="311"/>
                  </a:lnTo>
                  <a:lnTo>
                    <a:pt x="48" y="295"/>
                  </a:lnTo>
                  <a:lnTo>
                    <a:pt x="42" y="280"/>
                  </a:lnTo>
                  <a:lnTo>
                    <a:pt x="36" y="267"/>
                  </a:lnTo>
                  <a:lnTo>
                    <a:pt x="31" y="251"/>
                  </a:lnTo>
                  <a:lnTo>
                    <a:pt x="27" y="238"/>
                  </a:lnTo>
                  <a:lnTo>
                    <a:pt x="23" y="226"/>
                  </a:lnTo>
                  <a:lnTo>
                    <a:pt x="17" y="213"/>
                  </a:lnTo>
                  <a:lnTo>
                    <a:pt x="15" y="201"/>
                  </a:lnTo>
                  <a:lnTo>
                    <a:pt x="11" y="190"/>
                  </a:lnTo>
                  <a:lnTo>
                    <a:pt x="6" y="169"/>
                  </a:lnTo>
                  <a:lnTo>
                    <a:pt x="4" y="148"/>
                  </a:lnTo>
                  <a:lnTo>
                    <a:pt x="2" y="130"/>
                  </a:lnTo>
                  <a:lnTo>
                    <a:pt x="0" y="113"/>
                  </a:lnTo>
                  <a:lnTo>
                    <a:pt x="2" y="100"/>
                  </a:lnTo>
                  <a:lnTo>
                    <a:pt x="2" y="86"/>
                  </a:lnTo>
                  <a:lnTo>
                    <a:pt x="6" y="75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7" y="44"/>
                  </a:lnTo>
                  <a:lnTo>
                    <a:pt x="23" y="34"/>
                  </a:lnTo>
                  <a:lnTo>
                    <a:pt x="31" y="27"/>
                  </a:lnTo>
                  <a:lnTo>
                    <a:pt x="38" y="21"/>
                  </a:lnTo>
                  <a:lnTo>
                    <a:pt x="48" y="15"/>
                  </a:lnTo>
                  <a:lnTo>
                    <a:pt x="58" y="9"/>
                  </a:lnTo>
                  <a:lnTo>
                    <a:pt x="69" y="6"/>
                  </a:lnTo>
                  <a:lnTo>
                    <a:pt x="81" y="4"/>
                  </a:lnTo>
                  <a:lnTo>
                    <a:pt x="94" y="0"/>
                  </a:lnTo>
                  <a:lnTo>
                    <a:pt x="107" y="0"/>
                  </a:lnTo>
                  <a:lnTo>
                    <a:pt x="12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2050" name="Picture 2" descr="C:\Users\Meishing\Dropbox\meizhouhuayu\pics\洲-文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09800" y="3352800"/>
            <a:ext cx="4686300" cy="590551"/>
          </a:xfrm>
          <a:prstGeom prst="rect">
            <a:avLst/>
          </a:prstGeom>
          <a:noFill/>
        </p:spPr>
      </p:pic>
      <p:grpSp>
        <p:nvGrpSpPr>
          <p:cNvPr id="12" name="Group 12"/>
          <p:cNvGrpSpPr/>
          <p:nvPr/>
        </p:nvGrpSpPr>
        <p:grpSpPr>
          <a:xfrm>
            <a:off x="3124200" y="1143000"/>
            <a:ext cx="355174" cy="1235982"/>
            <a:chOff x="763446" y="2096861"/>
            <a:chExt cx="355174" cy="1235982"/>
          </a:xfrm>
        </p:grpSpPr>
        <p:sp>
          <p:nvSpPr>
            <p:cNvPr id="3" name="Freeform 24"/>
            <p:cNvSpPr>
              <a:spLocks/>
            </p:cNvSpPr>
            <p:nvPr/>
          </p:nvSpPr>
          <p:spPr bwMode="auto">
            <a:xfrm>
              <a:off x="894528" y="2096861"/>
              <a:ext cx="224092" cy="200139"/>
            </a:xfrm>
            <a:custGeom>
              <a:avLst/>
              <a:gdLst>
                <a:gd name="T0" fmla="*/ 60353734 w 931"/>
                <a:gd name="T1" fmla="*/ 0 h 704"/>
                <a:gd name="T2" fmla="*/ 98075001 w 931"/>
                <a:gd name="T3" fmla="*/ 2534482 h 704"/>
                <a:gd name="T4" fmla="*/ 135167525 w 931"/>
                <a:gd name="T5" fmla="*/ 8237067 h 704"/>
                <a:gd name="T6" fmla="*/ 176031834 w 931"/>
                <a:gd name="T7" fmla="*/ 18374995 h 704"/>
                <a:gd name="T8" fmla="*/ 220668795 w 931"/>
                <a:gd name="T9" fmla="*/ 30413787 h 704"/>
                <a:gd name="T10" fmla="*/ 267819981 w 931"/>
                <a:gd name="T11" fmla="*/ 41185332 h 704"/>
                <a:gd name="T12" fmla="*/ 311199359 w 931"/>
                <a:gd name="T13" fmla="*/ 53224130 h 704"/>
                <a:gd name="T14" fmla="*/ 352692435 w 931"/>
                <a:gd name="T15" fmla="*/ 65897332 h 704"/>
                <a:gd name="T16" fmla="*/ 389784934 w 931"/>
                <a:gd name="T17" fmla="*/ 77936118 h 704"/>
                <a:gd name="T18" fmla="*/ 424991231 w 931"/>
                <a:gd name="T19" fmla="*/ 91242145 h 704"/>
                <a:gd name="T20" fmla="*/ 455168086 w 931"/>
                <a:gd name="T21" fmla="*/ 103280930 h 704"/>
                <a:gd name="T22" fmla="*/ 482830665 w 931"/>
                <a:gd name="T23" fmla="*/ 116586982 h 704"/>
                <a:gd name="T24" fmla="*/ 505463108 w 931"/>
                <a:gd name="T25" fmla="*/ 131160248 h 704"/>
                <a:gd name="T26" fmla="*/ 526210042 w 931"/>
                <a:gd name="T27" fmla="*/ 149535237 h 704"/>
                <a:gd name="T28" fmla="*/ 541926840 w 931"/>
                <a:gd name="T29" fmla="*/ 169178263 h 704"/>
                <a:gd name="T30" fmla="*/ 556386897 w 931"/>
                <a:gd name="T31" fmla="*/ 188186872 h 704"/>
                <a:gd name="T32" fmla="*/ 567074351 w 931"/>
                <a:gd name="T33" fmla="*/ 209096391 h 704"/>
                <a:gd name="T34" fmla="*/ 575876297 w 931"/>
                <a:gd name="T35" fmla="*/ 232540343 h 704"/>
                <a:gd name="T36" fmla="*/ 581534408 w 931"/>
                <a:gd name="T37" fmla="*/ 256617914 h 704"/>
                <a:gd name="T38" fmla="*/ 584048684 w 931"/>
                <a:gd name="T39" fmla="*/ 281963522 h 704"/>
                <a:gd name="T40" fmla="*/ 584048684 w 931"/>
                <a:gd name="T41" fmla="*/ 312377297 h 704"/>
                <a:gd name="T42" fmla="*/ 580276874 w 931"/>
                <a:gd name="T43" fmla="*/ 346592793 h 704"/>
                <a:gd name="T44" fmla="*/ 572103695 w 931"/>
                <a:gd name="T45" fmla="*/ 374472087 h 704"/>
                <a:gd name="T46" fmla="*/ 560158707 w 931"/>
                <a:gd name="T47" fmla="*/ 397916834 h 704"/>
                <a:gd name="T48" fmla="*/ 543184375 w 931"/>
                <a:gd name="T49" fmla="*/ 416925443 h 704"/>
                <a:gd name="T50" fmla="*/ 522437440 w 931"/>
                <a:gd name="T51" fmla="*/ 431498809 h 704"/>
                <a:gd name="T52" fmla="*/ 498547463 w 931"/>
                <a:gd name="T53" fmla="*/ 441636734 h 704"/>
                <a:gd name="T54" fmla="*/ 468370609 w 931"/>
                <a:gd name="T55" fmla="*/ 446072076 h 704"/>
                <a:gd name="T56" fmla="*/ 438193754 w 931"/>
                <a:gd name="T57" fmla="*/ 446072076 h 704"/>
                <a:gd name="T58" fmla="*/ 416190078 w 931"/>
                <a:gd name="T59" fmla="*/ 442903975 h 704"/>
                <a:gd name="T60" fmla="*/ 401729922 w 931"/>
                <a:gd name="T61" fmla="*/ 439102253 h 704"/>
                <a:gd name="T62" fmla="*/ 387270659 w 931"/>
                <a:gd name="T63" fmla="*/ 434033291 h 704"/>
                <a:gd name="T64" fmla="*/ 372810602 w 931"/>
                <a:gd name="T65" fmla="*/ 428330708 h 704"/>
                <a:gd name="T66" fmla="*/ 358350545 w 931"/>
                <a:gd name="T67" fmla="*/ 420727264 h 704"/>
                <a:gd name="T68" fmla="*/ 343891281 w 931"/>
                <a:gd name="T69" fmla="*/ 412490101 h 704"/>
                <a:gd name="T70" fmla="*/ 330688759 w 931"/>
                <a:gd name="T71" fmla="*/ 401084935 h 704"/>
                <a:gd name="T72" fmla="*/ 316228702 w 931"/>
                <a:gd name="T73" fmla="*/ 390313390 h 704"/>
                <a:gd name="T74" fmla="*/ 300511904 w 931"/>
                <a:gd name="T75" fmla="*/ 378273808 h 704"/>
                <a:gd name="T76" fmla="*/ 284794313 w 931"/>
                <a:gd name="T77" fmla="*/ 363700541 h 704"/>
                <a:gd name="T78" fmla="*/ 267819981 w 931"/>
                <a:gd name="T79" fmla="*/ 349127274 h 704"/>
                <a:gd name="T80" fmla="*/ 250845649 w 931"/>
                <a:gd name="T81" fmla="*/ 332019526 h 704"/>
                <a:gd name="T82" fmla="*/ 231985016 w 931"/>
                <a:gd name="T83" fmla="*/ 313644537 h 704"/>
                <a:gd name="T84" fmla="*/ 213753150 w 931"/>
                <a:gd name="T85" fmla="*/ 295269549 h 704"/>
                <a:gd name="T86" fmla="*/ 193006166 w 931"/>
                <a:gd name="T87" fmla="*/ 274992903 h 704"/>
                <a:gd name="T88" fmla="*/ 172888791 w 931"/>
                <a:gd name="T89" fmla="*/ 251548952 h 704"/>
                <a:gd name="T90" fmla="*/ 152141857 w 931"/>
                <a:gd name="T91" fmla="*/ 228738621 h 704"/>
                <a:gd name="T92" fmla="*/ 130138181 w 931"/>
                <a:gd name="T93" fmla="*/ 204027379 h 704"/>
                <a:gd name="T94" fmla="*/ 107504946 w 931"/>
                <a:gd name="T95" fmla="*/ 177415327 h 704"/>
                <a:gd name="T96" fmla="*/ 84243711 w 931"/>
                <a:gd name="T97" fmla="*/ 150802478 h 704"/>
                <a:gd name="T98" fmla="*/ 61611268 w 931"/>
                <a:gd name="T99" fmla="*/ 121655944 h 704"/>
                <a:gd name="T100" fmla="*/ 37721279 w 931"/>
                <a:gd name="T101" fmla="*/ 91242145 h 704"/>
                <a:gd name="T102" fmla="*/ 19489407 w 931"/>
                <a:gd name="T103" fmla="*/ 69065434 h 704"/>
                <a:gd name="T104" fmla="*/ 9429923 w 931"/>
                <a:gd name="T105" fmla="*/ 58293889 h 704"/>
                <a:gd name="T106" fmla="*/ 3771811 w 931"/>
                <a:gd name="T107" fmla="*/ 48788776 h 704"/>
                <a:gd name="T108" fmla="*/ 0 w 931"/>
                <a:gd name="T109" fmla="*/ 39918092 h 704"/>
                <a:gd name="T110" fmla="*/ 1257535 w 931"/>
                <a:gd name="T111" fmla="*/ 31681028 h 704"/>
                <a:gd name="T112" fmla="*/ 5029345 w 931"/>
                <a:gd name="T113" fmla="*/ 19642236 h 704"/>
                <a:gd name="T114" fmla="*/ 14460063 w 931"/>
                <a:gd name="T115" fmla="*/ 8237067 h 704"/>
                <a:gd name="T116" fmla="*/ 27661799 w 931"/>
                <a:gd name="T117" fmla="*/ 2534482 h 704"/>
                <a:gd name="T118" fmla="*/ 42121855 w 931"/>
                <a:gd name="T119" fmla="*/ 0 h 704"/>
                <a:gd name="T120" fmla="*/ 42121855 w 931"/>
                <a:gd name="T121" fmla="*/ 0 h 7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31"/>
                <a:gd name="T184" fmla="*/ 0 h 704"/>
                <a:gd name="T185" fmla="*/ 931 w 931"/>
                <a:gd name="T186" fmla="*/ 704 h 7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31" h="704">
                  <a:moveTo>
                    <a:pt x="67" y="0"/>
                  </a:moveTo>
                  <a:lnTo>
                    <a:pt x="96" y="0"/>
                  </a:lnTo>
                  <a:lnTo>
                    <a:pt x="125" y="2"/>
                  </a:lnTo>
                  <a:lnTo>
                    <a:pt x="156" y="4"/>
                  </a:lnTo>
                  <a:lnTo>
                    <a:pt x="184" y="9"/>
                  </a:lnTo>
                  <a:lnTo>
                    <a:pt x="215" y="13"/>
                  </a:lnTo>
                  <a:lnTo>
                    <a:pt x="248" y="21"/>
                  </a:lnTo>
                  <a:lnTo>
                    <a:pt x="280" y="29"/>
                  </a:lnTo>
                  <a:lnTo>
                    <a:pt x="313" y="38"/>
                  </a:lnTo>
                  <a:lnTo>
                    <a:pt x="351" y="48"/>
                  </a:lnTo>
                  <a:lnTo>
                    <a:pt x="390" y="56"/>
                  </a:lnTo>
                  <a:lnTo>
                    <a:pt x="426" y="65"/>
                  </a:lnTo>
                  <a:lnTo>
                    <a:pt x="461" y="75"/>
                  </a:lnTo>
                  <a:lnTo>
                    <a:pt x="495" y="84"/>
                  </a:lnTo>
                  <a:lnTo>
                    <a:pt x="528" y="94"/>
                  </a:lnTo>
                  <a:lnTo>
                    <a:pt x="561" y="104"/>
                  </a:lnTo>
                  <a:lnTo>
                    <a:pt x="591" y="113"/>
                  </a:lnTo>
                  <a:lnTo>
                    <a:pt x="620" y="123"/>
                  </a:lnTo>
                  <a:lnTo>
                    <a:pt x="649" y="132"/>
                  </a:lnTo>
                  <a:lnTo>
                    <a:pt x="676" y="144"/>
                  </a:lnTo>
                  <a:lnTo>
                    <a:pt x="701" y="153"/>
                  </a:lnTo>
                  <a:lnTo>
                    <a:pt x="724" y="163"/>
                  </a:lnTo>
                  <a:lnTo>
                    <a:pt x="747" y="173"/>
                  </a:lnTo>
                  <a:lnTo>
                    <a:pt x="768" y="184"/>
                  </a:lnTo>
                  <a:lnTo>
                    <a:pt x="789" y="196"/>
                  </a:lnTo>
                  <a:lnTo>
                    <a:pt x="804" y="207"/>
                  </a:lnTo>
                  <a:lnTo>
                    <a:pt x="822" y="223"/>
                  </a:lnTo>
                  <a:lnTo>
                    <a:pt x="837" y="236"/>
                  </a:lnTo>
                  <a:lnTo>
                    <a:pt x="850" y="251"/>
                  </a:lnTo>
                  <a:lnTo>
                    <a:pt x="862" y="267"/>
                  </a:lnTo>
                  <a:lnTo>
                    <a:pt x="875" y="282"/>
                  </a:lnTo>
                  <a:lnTo>
                    <a:pt x="885" y="297"/>
                  </a:lnTo>
                  <a:lnTo>
                    <a:pt x="895" y="315"/>
                  </a:lnTo>
                  <a:lnTo>
                    <a:pt x="902" y="330"/>
                  </a:lnTo>
                  <a:lnTo>
                    <a:pt x="910" y="349"/>
                  </a:lnTo>
                  <a:lnTo>
                    <a:pt x="916" y="367"/>
                  </a:lnTo>
                  <a:lnTo>
                    <a:pt x="921" y="386"/>
                  </a:lnTo>
                  <a:lnTo>
                    <a:pt x="925" y="405"/>
                  </a:lnTo>
                  <a:lnTo>
                    <a:pt x="929" y="424"/>
                  </a:lnTo>
                  <a:lnTo>
                    <a:pt x="929" y="445"/>
                  </a:lnTo>
                  <a:lnTo>
                    <a:pt x="931" y="466"/>
                  </a:lnTo>
                  <a:lnTo>
                    <a:pt x="929" y="493"/>
                  </a:lnTo>
                  <a:lnTo>
                    <a:pt x="927" y="520"/>
                  </a:lnTo>
                  <a:lnTo>
                    <a:pt x="923" y="547"/>
                  </a:lnTo>
                  <a:lnTo>
                    <a:pt x="918" y="570"/>
                  </a:lnTo>
                  <a:lnTo>
                    <a:pt x="910" y="591"/>
                  </a:lnTo>
                  <a:lnTo>
                    <a:pt x="902" y="610"/>
                  </a:lnTo>
                  <a:lnTo>
                    <a:pt x="891" y="628"/>
                  </a:lnTo>
                  <a:lnTo>
                    <a:pt x="879" y="645"/>
                  </a:lnTo>
                  <a:lnTo>
                    <a:pt x="864" y="658"/>
                  </a:lnTo>
                  <a:lnTo>
                    <a:pt x="848" y="670"/>
                  </a:lnTo>
                  <a:lnTo>
                    <a:pt x="831" y="681"/>
                  </a:lnTo>
                  <a:lnTo>
                    <a:pt x="812" y="689"/>
                  </a:lnTo>
                  <a:lnTo>
                    <a:pt x="793" y="697"/>
                  </a:lnTo>
                  <a:lnTo>
                    <a:pt x="770" y="701"/>
                  </a:lnTo>
                  <a:lnTo>
                    <a:pt x="745" y="704"/>
                  </a:lnTo>
                  <a:lnTo>
                    <a:pt x="720" y="704"/>
                  </a:lnTo>
                  <a:lnTo>
                    <a:pt x="697" y="704"/>
                  </a:lnTo>
                  <a:lnTo>
                    <a:pt x="674" y="701"/>
                  </a:lnTo>
                  <a:lnTo>
                    <a:pt x="662" y="699"/>
                  </a:lnTo>
                  <a:lnTo>
                    <a:pt x="651" y="697"/>
                  </a:lnTo>
                  <a:lnTo>
                    <a:pt x="639" y="693"/>
                  </a:lnTo>
                  <a:lnTo>
                    <a:pt x="628" y="691"/>
                  </a:lnTo>
                  <a:lnTo>
                    <a:pt x="616" y="685"/>
                  </a:lnTo>
                  <a:lnTo>
                    <a:pt x="605" y="681"/>
                  </a:lnTo>
                  <a:lnTo>
                    <a:pt x="593" y="676"/>
                  </a:lnTo>
                  <a:lnTo>
                    <a:pt x="582" y="670"/>
                  </a:lnTo>
                  <a:lnTo>
                    <a:pt x="570" y="664"/>
                  </a:lnTo>
                  <a:lnTo>
                    <a:pt x="559" y="658"/>
                  </a:lnTo>
                  <a:lnTo>
                    <a:pt x="547" y="651"/>
                  </a:lnTo>
                  <a:lnTo>
                    <a:pt x="538" y="643"/>
                  </a:lnTo>
                  <a:lnTo>
                    <a:pt x="526" y="633"/>
                  </a:lnTo>
                  <a:lnTo>
                    <a:pt x="514" y="626"/>
                  </a:lnTo>
                  <a:lnTo>
                    <a:pt x="503" y="616"/>
                  </a:lnTo>
                  <a:lnTo>
                    <a:pt x="491" y="606"/>
                  </a:lnTo>
                  <a:lnTo>
                    <a:pt x="478" y="597"/>
                  </a:lnTo>
                  <a:lnTo>
                    <a:pt x="466" y="585"/>
                  </a:lnTo>
                  <a:lnTo>
                    <a:pt x="453" y="574"/>
                  </a:lnTo>
                  <a:lnTo>
                    <a:pt x="440" y="562"/>
                  </a:lnTo>
                  <a:lnTo>
                    <a:pt x="426" y="551"/>
                  </a:lnTo>
                  <a:lnTo>
                    <a:pt x="413" y="537"/>
                  </a:lnTo>
                  <a:lnTo>
                    <a:pt x="399" y="524"/>
                  </a:lnTo>
                  <a:lnTo>
                    <a:pt x="384" y="511"/>
                  </a:lnTo>
                  <a:lnTo>
                    <a:pt x="369" y="495"/>
                  </a:lnTo>
                  <a:lnTo>
                    <a:pt x="355" y="482"/>
                  </a:lnTo>
                  <a:lnTo>
                    <a:pt x="340" y="466"/>
                  </a:lnTo>
                  <a:lnTo>
                    <a:pt x="324" y="449"/>
                  </a:lnTo>
                  <a:lnTo>
                    <a:pt x="307" y="434"/>
                  </a:lnTo>
                  <a:lnTo>
                    <a:pt x="292" y="416"/>
                  </a:lnTo>
                  <a:lnTo>
                    <a:pt x="275" y="397"/>
                  </a:lnTo>
                  <a:lnTo>
                    <a:pt x="259" y="380"/>
                  </a:lnTo>
                  <a:lnTo>
                    <a:pt x="242" y="361"/>
                  </a:lnTo>
                  <a:lnTo>
                    <a:pt x="225" y="342"/>
                  </a:lnTo>
                  <a:lnTo>
                    <a:pt x="207" y="322"/>
                  </a:lnTo>
                  <a:lnTo>
                    <a:pt x="190" y="301"/>
                  </a:lnTo>
                  <a:lnTo>
                    <a:pt x="171" y="280"/>
                  </a:lnTo>
                  <a:lnTo>
                    <a:pt x="154" y="259"/>
                  </a:lnTo>
                  <a:lnTo>
                    <a:pt x="134" y="238"/>
                  </a:lnTo>
                  <a:lnTo>
                    <a:pt x="117" y="215"/>
                  </a:lnTo>
                  <a:lnTo>
                    <a:pt x="98" y="192"/>
                  </a:lnTo>
                  <a:lnTo>
                    <a:pt x="79" y="169"/>
                  </a:lnTo>
                  <a:lnTo>
                    <a:pt x="60" y="144"/>
                  </a:lnTo>
                  <a:lnTo>
                    <a:pt x="40" y="119"/>
                  </a:lnTo>
                  <a:lnTo>
                    <a:pt x="31" y="109"/>
                  </a:lnTo>
                  <a:lnTo>
                    <a:pt x="23" y="102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2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8" y="31"/>
                  </a:lnTo>
                  <a:lnTo>
                    <a:pt x="15" y="21"/>
                  </a:lnTo>
                  <a:lnTo>
                    <a:pt x="23" y="13"/>
                  </a:lnTo>
                  <a:lnTo>
                    <a:pt x="33" y="8"/>
                  </a:lnTo>
                  <a:lnTo>
                    <a:pt x="44" y="4"/>
                  </a:lnTo>
                  <a:lnTo>
                    <a:pt x="56" y="0"/>
                  </a:lnTo>
                  <a:lnTo>
                    <a:pt x="6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763446" y="2461419"/>
              <a:ext cx="224092" cy="200138"/>
            </a:xfrm>
            <a:custGeom>
              <a:avLst/>
              <a:gdLst>
                <a:gd name="T0" fmla="*/ 60353734 w 931"/>
                <a:gd name="T1" fmla="*/ 1256313 h 707"/>
                <a:gd name="T2" fmla="*/ 96188699 w 931"/>
                <a:gd name="T3" fmla="*/ 3769732 h 707"/>
                <a:gd name="T4" fmla="*/ 135167525 w 931"/>
                <a:gd name="T5" fmla="*/ 9423537 h 707"/>
                <a:gd name="T6" fmla="*/ 174774300 w 931"/>
                <a:gd name="T7" fmla="*/ 18219315 h 707"/>
                <a:gd name="T8" fmla="*/ 220668795 w 931"/>
                <a:gd name="T9" fmla="*/ 30156273 h 707"/>
                <a:gd name="T10" fmla="*/ 267819981 w 931"/>
                <a:gd name="T11" fmla="*/ 42093226 h 707"/>
                <a:gd name="T12" fmla="*/ 311199359 w 931"/>
                <a:gd name="T13" fmla="*/ 54030190 h 707"/>
                <a:gd name="T14" fmla="*/ 352063667 w 931"/>
                <a:gd name="T15" fmla="*/ 66594903 h 707"/>
                <a:gd name="T16" fmla="*/ 389784934 w 931"/>
                <a:gd name="T17" fmla="*/ 78531855 h 707"/>
                <a:gd name="T18" fmla="*/ 423734490 w 931"/>
                <a:gd name="T19" fmla="*/ 90468807 h 707"/>
                <a:gd name="T20" fmla="*/ 454539319 w 931"/>
                <a:gd name="T21" fmla="*/ 103662072 h 707"/>
                <a:gd name="T22" fmla="*/ 482830665 w 931"/>
                <a:gd name="T23" fmla="*/ 115599050 h 707"/>
                <a:gd name="T24" fmla="*/ 505463108 w 931"/>
                <a:gd name="T25" fmla="*/ 131305733 h 707"/>
                <a:gd name="T26" fmla="*/ 524952508 w 931"/>
                <a:gd name="T27" fmla="*/ 149525041 h 707"/>
                <a:gd name="T28" fmla="*/ 541926840 w 931"/>
                <a:gd name="T29" fmla="*/ 167744350 h 707"/>
                <a:gd name="T30" fmla="*/ 556386897 w 931"/>
                <a:gd name="T31" fmla="*/ 188477076 h 707"/>
                <a:gd name="T32" fmla="*/ 567074351 w 931"/>
                <a:gd name="T33" fmla="*/ 208581300 h 707"/>
                <a:gd name="T34" fmla="*/ 575247530 w 931"/>
                <a:gd name="T35" fmla="*/ 231826652 h 707"/>
                <a:gd name="T36" fmla="*/ 581534408 w 931"/>
                <a:gd name="T37" fmla="*/ 254444244 h 707"/>
                <a:gd name="T38" fmla="*/ 584048684 w 931"/>
                <a:gd name="T39" fmla="*/ 279574461 h 707"/>
                <a:gd name="T40" fmla="*/ 584048684 w 931"/>
                <a:gd name="T41" fmla="*/ 310987035 h 707"/>
                <a:gd name="T42" fmla="*/ 580276874 w 931"/>
                <a:gd name="T43" fmla="*/ 343656714 h 707"/>
                <a:gd name="T44" fmla="*/ 572103695 w 931"/>
                <a:gd name="T45" fmla="*/ 372556662 h 707"/>
                <a:gd name="T46" fmla="*/ 559529940 w 931"/>
                <a:gd name="T47" fmla="*/ 395802014 h 707"/>
                <a:gd name="T48" fmla="*/ 543184375 w 931"/>
                <a:gd name="T49" fmla="*/ 414649875 h 707"/>
                <a:gd name="T50" fmla="*/ 522437440 w 931"/>
                <a:gd name="T51" fmla="*/ 429728105 h 707"/>
                <a:gd name="T52" fmla="*/ 498547463 w 931"/>
                <a:gd name="T53" fmla="*/ 439151639 h 707"/>
                <a:gd name="T54" fmla="*/ 468370609 w 931"/>
                <a:gd name="T55" fmla="*/ 444177682 h 707"/>
                <a:gd name="T56" fmla="*/ 452653811 w 931"/>
                <a:gd name="T57" fmla="*/ 444177682 h 707"/>
                <a:gd name="T58" fmla="*/ 423734490 w 931"/>
                <a:gd name="T59" fmla="*/ 441664264 h 707"/>
                <a:gd name="T60" fmla="*/ 409274334 w 931"/>
                <a:gd name="T61" fmla="*/ 439151639 h 707"/>
                <a:gd name="T62" fmla="*/ 394185511 w 931"/>
                <a:gd name="T63" fmla="*/ 434125595 h 707"/>
                <a:gd name="T64" fmla="*/ 379726247 w 931"/>
                <a:gd name="T65" fmla="*/ 429728105 h 707"/>
                <a:gd name="T66" fmla="*/ 365266190 w 931"/>
                <a:gd name="T67" fmla="*/ 422188643 h 707"/>
                <a:gd name="T68" fmla="*/ 350806926 w 931"/>
                <a:gd name="T69" fmla="*/ 414021322 h 707"/>
                <a:gd name="T70" fmla="*/ 336346870 w 931"/>
                <a:gd name="T71" fmla="*/ 403969235 h 707"/>
                <a:gd name="T72" fmla="*/ 323144347 w 931"/>
                <a:gd name="T73" fmla="*/ 394545701 h 707"/>
                <a:gd name="T74" fmla="*/ 307427549 w 931"/>
                <a:gd name="T75" fmla="*/ 382608749 h 707"/>
                <a:gd name="T76" fmla="*/ 292967492 w 931"/>
                <a:gd name="T77" fmla="*/ 369414691 h 707"/>
                <a:gd name="T78" fmla="*/ 275993160 w 931"/>
                <a:gd name="T79" fmla="*/ 354336561 h 707"/>
                <a:gd name="T80" fmla="*/ 259018828 w 931"/>
                <a:gd name="T81" fmla="*/ 339258430 h 707"/>
                <a:gd name="T82" fmla="*/ 241414936 w 931"/>
                <a:gd name="T83" fmla="*/ 322295434 h 707"/>
                <a:gd name="T84" fmla="*/ 221926329 w 931"/>
                <a:gd name="T85" fmla="*/ 302819813 h 707"/>
                <a:gd name="T86" fmla="*/ 202436879 w 931"/>
                <a:gd name="T87" fmla="*/ 283344192 h 707"/>
                <a:gd name="T88" fmla="*/ 183576246 w 931"/>
                <a:gd name="T89" fmla="*/ 261982913 h 707"/>
                <a:gd name="T90" fmla="*/ 161572570 w 931"/>
                <a:gd name="T91" fmla="*/ 239993873 h 707"/>
                <a:gd name="T92" fmla="*/ 140825635 w 931"/>
                <a:gd name="T93" fmla="*/ 216120761 h 707"/>
                <a:gd name="T94" fmla="*/ 119449934 w 931"/>
                <a:gd name="T95" fmla="*/ 190361942 h 707"/>
                <a:gd name="T96" fmla="*/ 96188699 w 931"/>
                <a:gd name="T97" fmla="*/ 163975412 h 707"/>
                <a:gd name="T98" fmla="*/ 73556257 w 931"/>
                <a:gd name="T99" fmla="*/ 136331776 h 707"/>
                <a:gd name="T100" fmla="*/ 49037500 w 931"/>
                <a:gd name="T101" fmla="*/ 106175515 h 707"/>
                <a:gd name="T102" fmla="*/ 25147517 w 931"/>
                <a:gd name="T103" fmla="*/ 76019230 h 707"/>
                <a:gd name="T104" fmla="*/ 14460063 w 931"/>
                <a:gd name="T105" fmla="*/ 64082277 h 707"/>
                <a:gd name="T106" fmla="*/ 5658112 w 931"/>
                <a:gd name="T107" fmla="*/ 54030190 h 707"/>
                <a:gd name="T108" fmla="*/ 1257535 w 931"/>
                <a:gd name="T109" fmla="*/ 44605851 h 707"/>
                <a:gd name="T110" fmla="*/ 0 w 931"/>
                <a:gd name="T111" fmla="*/ 36438629 h 707"/>
                <a:gd name="T112" fmla="*/ 1257535 w 931"/>
                <a:gd name="T113" fmla="*/ 27643648 h 707"/>
                <a:gd name="T114" fmla="*/ 9429923 w 931"/>
                <a:gd name="T115" fmla="*/ 14449584 h 707"/>
                <a:gd name="T116" fmla="*/ 20118174 w 931"/>
                <a:gd name="T117" fmla="*/ 5026045 h 707"/>
                <a:gd name="T118" fmla="*/ 34577444 w 931"/>
                <a:gd name="T119" fmla="*/ 1256313 h 707"/>
                <a:gd name="T120" fmla="*/ 42121855 w 931"/>
                <a:gd name="T121" fmla="*/ 0 h 7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31"/>
                <a:gd name="T184" fmla="*/ 0 h 707"/>
                <a:gd name="T185" fmla="*/ 931 w 931"/>
                <a:gd name="T186" fmla="*/ 707 h 7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31" h="707">
                  <a:moveTo>
                    <a:pt x="67" y="0"/>
                  </a:moveTo>
                  <a:lnTo>
                    <a:pt x="96" y="2"/>
                  </a:lnTo>
                  <a:lnTo>
                    <a:pt x="125" y="2"/>
                  </a:lnTo>
                  <a:lnTo>
                    <a:pt x="153" y="6"/>
                  </a:lnTo>
                  <a:lnTo>
                    <a:pt x="184" y="10"/>
                  </a:lnTo>
                  <a:lnTo>
                    <a:pt x="215" y="15"/>
                  </a:lnTo>
                  <a:lnTo>
                    <a:pt x="247" y="21"/>
                  </a:lnTo>
                  <a:lnTo>
                    <a:pt x="278" y="29"/>
                  </a:lnTo>
                  <a:lnTo>
                    <a:pt x="313" y="39"/>
                  </a:lnTo>
                  <a:lnTo>
                    <a:pt x="351" y="48"/>
                  </a:lnTo>
                  <a:lnTo>
                    <a:pt x="388" y="58"/>
                  </a:lnTo>
                  <a:lnTo>
                    <a:pt x="426" y="67"/>
                  </a:lnTo>
                  <a:lnTo>
                    <a:pt x="460" y="77"/>
                  </a:lnTo>
                  <a:lnTo>
                    <a:pt x="495" y="86"/>
                  </a:lnTo>
                  <a:lnTo>
                    <a:pt x="528" y="96"/>
                  </a:lnTo>
                  <a:lnTo>
                    <a:pt x="560" y="106"/>
                  </a:lnTo>
                  <a:lnTo>
                    <a:pt x="591" y="115"/>
                  </a:lnTo>
                  <a:lnTo>
                    <a:pt x="620" y="125"/>
                  </a:lnTo>
                  <a:lnTo>
                    <a:pt x="649" y="134"/>
                  </a:lnTo>
                  <a:lnTo>
                    <a:pt x="674" y="144"/>
                  </a:lnTo>
                  <a:lnTo>
                    <a:pt x="700" y="154"/>
                  </a:lnTo>
                  <a:lnTo>
                    <a:pt x="723" y="165"/>
                  </a:lnTo>
                  <a:lnTo>
                    <a:pt x="746" y="175"/>
                  </a:lnTo>
                  <a:lnTo>
                    <a:pt x="768" y="184"/>
                  </a:lnTo>
                  <a:lnTo>
                    <a:pt x="787" y="196"/>
                  </a:lnTo>
                  <a:lnTo>
                    <a:pt x="804" y="209"/>
                  </a:lnTo>
                  <a:lnTo>
                    <a:pt x="821" y="223"/>
                  </a:lnTo>
                  <a:lnTo>
                    <a:pt x="835" y="238"/>
                  </a:lnTo>
                  <a:lnTo>
                    <a:pt x="850" y="252"/>
                  </a:lnTo>
                  <a:lnTo>
                    <a:pt x="862" y="267"/>
                  </a:lnTo>
                  <a:lnTo>
                    <a:pt x="873" y="282"/>
                  </a:lnTo>
                  <a:lnTo>
                    <a:pt x="885" y="300"/>
                  </a:lnTo>
                  <a:lnTo>
                    <a:pt x="894" y="315"/>
                  </a:lnTo>
                  <a:lnTo>
                    <a:pt x="902" y="332"/>
                  </a:lnTo>
                  <a:lnTo>
                    <a:pt x="910" y="349"/>
                  </a:lnTo>
                  <a:lnTo>
                    <a:pt x="915" y="369"/>
                  </a:lnTo>
                  <a:lnTo>
                    <a:pt x="921" y="386"/>
                  </a:lnTo>
                  <a:lnTo>
                    <a:pt x="925" y="405"/>
                  </a:lnTo>
                  <a:lnTo>
                    <a:pt x="927" y="426"/>
                  </a:lnTo>
                  <a:lnTo>
                    <a:pt x="929" y="445"/>
                  </a:lnTo>
                  <a:lnTo>
                    <a:pt x="931" y="467"/>
                  </a:lnTo>
                  <a:lnTo>
                    <a:pt x="929" y="495"/>
                  </a:lnTo>
                  <a:lnTo>
                    <a:pt x="927" y="522"/>
                  </a:lnTo>
                  <a:lnTo>
                    <a:pt x="923" y="547"/>
                  </a:lnTo>
                  <a:lnTo>
                    <a:pt x="917" y="570"/>
                  </a:lnTo>
                  <a:lnTo>
                    <a:pt x="910" y="593"/>
                  </a:lnTo>
                  <a:lnTo>
                    <a:pt x="900" y="612"/>
                  </a:lnTo>
                  <a:lnTo>
                    <a:pt x="890" y="630"/>
                  </a:lnTo>
                  <a:lnTo>
                    <a:pt x="879" y="645"/>
                  </a:lnTo>
                  <a:lnTo>
                    <a:pt x="864" y="660"/>
                  </a:lnTo>
                  <a:lnTo>
                    <a:pt x="848" y="672"/>
                  </a:lnTo>
                  <a:lnTo>
                    <a:pt x="831" y="684"/>
                  </a:lnTo>
                  <a:lnTo>
                    <a:pt x="812" y="691"/>
                  </a:lnTo>
                  <a:lnTo>
                    <a:pt x="793" y="699"/>
                  </a:lnTo>
                  <a:lnTo>
                    <a:pt x="770" y="703"/>
                  </a:lnTo>
                  <a:lnTo>
                    <a:pt x="745" y="707"/>
                  </a:lnTo>
                  <a:lnTo>
                    <a:pt x="733" y="707"/>
                  </a:lnTo>
                  <a:lnTo>
                    <a:pt x="720" y="707"/>
                  </a:lnTo>
                  <a:lnTo>
                    <a:pt x="697" y="707"/>
                  </a:lnTo>
                  <a:lnTo>
                    <a:pt x="674" y="703"/>
                  </a:lnTo>
                  <a:lnTo>
                    <a:pt x="662" y="701"/>
                  </a:lnTo>
                  <a:lnTo>
                    <a:pt x="651" y="699"/>
                  </a:lnTo>
                  <a:lnTo>
                    <a:pt x="639" y="695"/>
                  </a:lnTo>
                  <a:lnTo>
                    <a:pt x="627" y="691"/>
                  </a:lnTo>
                  <a:lnTo>
                    <a:pt x="616" y="687"/>
                  </a:lnTo>
                  <a:lnTo>
                    <a:pt x="604" y="684"/>
                  </a:lnTo>
                  <a:lnTo>
                    <a:pt x="593" y="678"/>
                  </a:lnTo>
                  <a:lnTo>
                    <a:pt x="581" y="672"/>
                  </a:lnTo>
                  <a:lnTo>
                    <a:pt x="570" y="666"/>
                  </a:lnTo>
                  <a:lnTo>
                    <a:pt x="558" y="659"/>
                  </a:lnTo>
                  <a:lnTo>
                    <a:pt x="547" y="651"/>
                  </a:lnTo>
                  <a:lnTo>
                    <a:pt x="535" y="643"/>
                  </a:lnTo>
                  <a:lnTo>
                    <a:pt x="526" y="636"/>
                  </a:lnTo>
                  <a:lnTo>
                    <a:pt x="514" y="628"/>
                  </a:lnTo>
                  <a:lnTo>
                    <a:pt x="503" y="618"/>
                  </a:lnTo>
                  <a:lnTo>
                    <a:pt x="489" y="609"/>
                  </a:lnTo>
                  <a:lnTo>
                    <a:pt x="478" y="597"/>
                  </a:lnTo>
                  <a:lnTo>
                    <a:pt x="466" y="588"/>
                  </a:lnTo>
                  <a:lnTo>
                    <a:pt x="453" y="576"/>
                  </a:lnTo>
                  <a:lnTo>
                    <a:pt x="439" y="564"/>
                  </a:lnTo>
                  <a:lnTo>
                    <a:pt x="426" y="551"/>
                  </a:lnTo>
                  <a:lnTo>
                    <a:pt x="412" y="540"/>
                  </a:lnTo>
                  <a:lnTo>
                    <a:pt x="397" y="526"/>
                  </a:lnTo>
                  <a:lnTo>
                    <a:pt x="384" y="513"/>
                  </a:lnTo>
                  <a:lnTo>
                    <a:pt x="368" y="497"/>
                  </a:lnTo>
                  <a:lnTo>
                    <a:pt x="353" y="482"/>
                  </a:lnTo>
                  <a:lnTo>
                    <a:pt x="338" y="467"/>
                  </a:lnTo>
                  <a:lnTo>
                    <a:pt x="322" y="451"/>
                  </a:lnTo>
                  <a:lnTo>
                    <a:pt x="307" y="434"/>
                  </a:lnTo>
                  <a:lnTo>
                    <a:pt x="292" y="417"/>
                  </a:lnTo>
                  <a:lnTo>
                    <a:pt x="274" y="399"/>
                  </a:lnTo>
                  <a:lnTo>
                    <a:pt x="257" y="382"/>
                  </a:lnTo>
                  <a:lnTo>
                    <a:pt x="242" y="363"/>
                  </a:lnTo>
                  <a:lnTo>
                    <a:pt x="224" y="344"/>
                  </a:lnTo>
                  <a:lnTo>
                    <a:pt x="207" y="323"/>
                  </a:lnTo>
                  <a:lnTo>
                    <a:pt x="190" y="303"/>
                  </a:lnTo>
                  <a:lnTo>
                    <a:pt x="171" y="282"/>
                  </a:lnTo>
                  <a:lnTo>
                    <a:pt x="153" y="261"/>
                  </a:lnTo>
                  <a:lnTo>
                    <a:pt x="134" y="238"/>
                  </a:lnTo>
                  <a:lnTo>
                    <a:pt x="117" y="217"/>
                  </a:lnTo>
                  <a:lnTo>
                    <a:pt x="98" y="194"/>
                  </a:lnTo>
                  <a:lnTo>
                    <a:pt x="78" y="169"/>
                  </a:lnTo>
                  <a:lnTo>
                    <a:pt x="59" y="146"/>
                  </a:lnTo>
                  <a:lnTo>
                    <a:pt x="40" y="121"/>
                  </a:lnTo>
                  <a:lnTo>
                    <a:pt x="30" y="111"/>
                  </a:lnTo>
                  <a:lnTo>
                    <a:pt x="23" y="102"/>
                  </a:lnTo>
                  <a:lnTo>
                    <a:pt x="15" y="94"/>
                  </a:lnTo>
                  <a:lnTo>
                    <a:pt x="9" y="86"/>
                  </a:lnTo>
                  <a:lnTo>
                    <a:pt x="6" y="79"/>
                  </a:lnTo>
                  <a:lnTo>
                    <a:pt x="2" y="71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7" y="33"/>
                  </a:lnTo>
                  <a:lnTo>
                    <a:pt x="15" y="23"/>
                  </a:lnTo>
                  <a:lnTo>
                    <a:pt x="23" y="15"/>
                  </a:lnTo>
                  <a:lnTo>
                    <a:pt x="32" y="8"/>
                  </a:lnTo>
                  <a:lnTo>
                    <a:pt x="42" y="4"/>
                  </a:lnTo>
                  <a:lnTo>
                    <a:pt x="55" y="2"/>
                  </a:lnTo>
                  <a:lnTo>
                    <a:pt x="6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779349" y="2747169"/>
              <a:ext cx="236141" cy="585674"/>
            </a:xfrm>
            <a:custGeom>
              <a:avLst/>
              <a:gdLst>
                <a:gd name="T0" fmla="*/ 597235630 w 979"/>
                <a:gd name="T1" fmla="*/ 1261085 h 2065"/>
                <a:gd name="T2" fmla="*/ 611755430 w 979"/>
                <a:gd name="T3" fmla="*/ 13243775 h 2065"/>
                <a:gd name="T4" fmla="*/ 618069008 w 979"/>
                <a:gd name="T5" fmla="*/ 30270803 h 2065"/>
                <a:gd name="T6" fmla="*/ 616806452 w 979"/>
                <a:gd name="T7" fmla="*/ 49821582 h 2065"/>
                <a:gd name="T8" fmla="*/ 613018781 w 979"/>
                <a:gd name="T9" fmla="*/ 77569423 h 2065"/>
                <a:gd name="T10" fmla="*/ 607336084 w 979"/>
                <a:gd name="T11" fmla="*/ 110994538 h 2065"/>
                <a:gd name="T12" fmla="*/ 597235630 w 979"/>
                <a:gd name="T13" fmla="*/ 151355592 h 2065"/>
                <a:gd name="T14" fmla="*/ 585240149 w 979"/>
                <a:gd name="T15" fmla="*/ 197393115 h 2065"/>
                <a:gd name="T16" fmla="*/ 565668533 w 979"/>
                <a:gd name="T17" fmla="*/ 262350130 h 2065"/>
                <a:gd name="T18" fmla="*/ 535365581 w 979"/>
                <a:gd name="T19" fmla="*/ 366407065 h 2065"/>
                <a:gd name="T20" fmla="*/ 501905046 w 979"/>
                <a:gd name="T21" fmla="*/ 475509232 h 2065"/>
                <a:gd name="T22" fmla="*/ 462762609 w 979"/>
                <a:gd name="T23" fmla="*/ 590918310 h 2065"/>
                <a:gd name="T24" fmla="*/ 421726733 w 979"/>
                <a:gd name="T25" fmla="*/ 710741183 h 2065"/>
                <a:gd name="T26" fmla="*/ 378164850 w 979"/>
                <a:gd name="T27" fmla="*/ 837501807 h 2065"/>
                <a:gd name="T28" fmla="*/ 361119142 w 979"/>
                <a:gd name="T29" fmla="*/ 889845546 h 2065"/>
                <a:gd name="T30" fmla="*/ 344073434 w 979"/>
                <a:gd name="T31" fmla="*/ 945342790 h 2065"/>
                <a:gd name="T32" fmla="*/ 327027726 w 979"/>
                <a:gd name="T33" fmla="*/ 1004623287 h 2065"/>
                <a:gd name="T34" fmla="*/ 309981223 w 979"/>
                <a:gd name="T35" fmla="*/ 1070210795 h 2065"/>
                <a:gd name="T36" fmla="*/ 292935515 w 979"/>
                <a:gd name="T37" fmla="*/ 1138951807 h 2065"/>
                <a:gd name="T38" fmla="*/ 279677477 w 979"/>
                <a:gd name="T39" fmla="*/ 1195710136 h 2065"/>
                <a:gd name="T40" fmla="*/ 267682791 w 979"/>
                <a:gd name="T41" fmla="*/ 1237333069 h 2065"/>
                <a:gd name="T42" fmla="*/ 254424753 w 979"/>
                <a:gd name="T43" fmla="*/ 1267603860 h 2065"/>
                <a:gd name="T44" fmla="*/ 239904158 w 979"/>
                <a:gd name="T45" fmla="*/ 1289046266 h 2065"/>
                <a:gd name="T46" fmla="*/ 225383564 w 979"/>
                <a:gd name="T47" fmla="*/ 1300398408 h 2065"/>
                <a:gd name="T48" fmla="*/ 207075249 w 979"/>
                <a:gd name="T49" fmla="*/ 1302290034 h 2065"/>
                <a:gd name="T50" fmla="*/ 185610195 w 979"/>
                <a:gd name="T51" fmla="*/ 1295353276 h 2065"/>
                <a:gd name="T52" fmla="*/ 162250909 w 979"/>
                <a:gd name="T53" fmla="*/ 1278325460 h 2065"/>
                <a:gd name="T54" fmla="*/ 139523298 w 979"/>
                <a:gd name="T55" fmla="*/ 1251837922 h 2065"/>
                <a:gd name="T56" fmla="*/ 114901455 w 979"/>
                <a:gd name="T57" fmla="*/ 1216521205 h 2065"/>
                <a:gd name="T58" fmla="*/ 89648706 w 979"/>
                <a:gd name="T59" fmla="*/ 1171745561 h 2065"/>
                <a:gd name="T60" fmla="*/ 73865554 w 979"/>
                <a:gd name="T61" fmla="*/ 1133276133 h 2065"/>
                <a:gd name="T62" fmla="*/ 59344960 w 979"/>
                <a:gd name="T63" fmla="*/ 1096698332 h 2065"/>
                <a:gd name="T64" fmla="*/ 43561796 w 979"/>
                <a:gd name="T65" fmla="*/ 1051922688 h 2065"/>
                <a:gd name="T66" fmla="*/ 22727617 w 979"/>
                <a:gd name="T67" fmla="*/ 995163566 h 2065"/>
                <a:gd name="T68" fmla="*/ 8207019 w 979"/>
                <a:gd name="T69" fmla="*/ 949126837 h 2065"/>
                <a:gd name="T70" fmla="*/ 1262557 w 979"/>
                <a:gd name="T71" fmla="*/ 911287951 h 2065"/>
                <a:gd name="T72" fmla="*/ 0 w 979"/>
                <a:gd name="T73" fmla="*/ 887323377 h 2065"/>
                <a:gd name="T74" fmla="*/ 3787672 w 979"/>
                <a:gd name="T75" fmla="*/ 867772598 h 2065"/>
                <a:gd name="T76" fmla="*/ 9469576 w 979"/>
                <a:gd name="T77" fmla="*/ 850745576 h 2065"/>
                <a:gd name="T78" fmla="*/ 20834179 w 979"/>
                <a:gd name="T79" fmla="*/ 833717759 h 2065"/>
                <a:gd name="T80" fmla="*/ 34091429 w 979"/>
                <a:gd name="T81" fmla="*/ 818582165 h 2065"/>
                <a:gd name="T82" fmla="*/ 51768812 w 979"/>
                <a:gd name="T83" fmla="*/ 802816228 h 2065"/>
                <a:gd name="T84" fmla="*/ 90911263 w 979"/>
                <a:gd name="T85" fmla="*/ 771283558 h 2065"/>
                <a:gd name="T86" fmla="*/ 128159493 w 979"/>
                <a:gd name="T87" fmla="*/ 737228720 h 2065"/>
                <a:gd name="T88" fmla="*/ 163513466 w 979"/>
                <a:gd name="T89" fmla="*/ 699389835 h 2065"/>
                <a:gd name="T90" fmla="*/ 196342325 w 979"/>
                <a:gd name="T91" fmla="*/ 657136359 h 2065"/>
                <a:gd name="T92" fmla="*/ 226646121 w 979"/>
                <a:gd name="T93" fmla="*/ 611098837 h 2065"/>
                <a:gd name="T94" fmla="*/ 250637083 w 979"/>
                <a:gd name="T95" fmla="*/ 573890493 h 2065"/>
                <a:gd name="T96" fmla="*/ 275258926 w 979"/>
                <a:gd name="T97" fmla="*/ 537312692 h 2065"/>
                <a:gd name="T98" fmla="*/ 300511650 w 979"/>
                <a:gd name="T99" fmla="*/ 497582180 h 2065"/>
                <a:gd name="T100" fmla="*/ 327027726 w 979"/>
                <a:gd name="T101" fmla="*/ 454067620 h 2065"/>
                <a:gd name="T102" fmla="*/ 354805564 w 979"/>
                <a:gd name="T103" fmla="*/ 405507035 h 2065"/>
                <a:gd name="T104" fmla="*/ 383846753 w 979"/>
                <a:gd name="T105" fmla="*/ 353163297 h 2065"/>
                <a:gd name="T106" fmla="*/ 414150499 w 979"/>
                <a:gd name="T107" fmla="*/ 297666052 h 2065"/>
                <a:gd name="T108" fmla="*/ 445716901 w 979"/>
                <a:gd name="T109" fmla="*/ 237123677 h 2065"/>
                <a:gd name="T110" fmla="*/ 477283203 w 979"/>
                <a:gd name="T111" fmla="*/ 172797998 h 2065"/>
                <a:gd name="T112" fmla="*/ 510112063 w 979"/>
                <a:gd name="T113" fmla="*/ 104056960 h 2065"/>
                <a:gd name="T114" fmla="*/ 545466830 w 979"/>
                <a:gd name="T115" fmla="*/ 31532682 h 2065"/>
                <a:gd name="T116" fmla="*/ 558724073 w 979"/>
                <a:gd name="T117" fmla="*/ 11982687 h 2065"/>
                <a:gd name="T118" fmla="*/ 573244668 w 979"/>
                <a:gd name="T119" fmla="*/ 1261085 h 2065"/>
                <a:gd name="T120" fmla="*/ 583977592 w 979"/>
                <a:gd name="T121" fmla="*/ 0 h 20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79"/>
                <a:gd name="T184" fmla="*/ 0 h 2065"/>
                <a:gd name="T185" fmla="*/ 979 w 979"/>
                <a:gd name="T186" fmla="*/ 2065 h 20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79" h="2065">
                  <a:moveTo>
                    <a:pt x="925" y="0"/>
                  </a:moveTo>
                  <a:lnTo>
                    <a:pt x="937" y="0"/>
                  </a:lnTo>
                  <a:lnTo>
                    <a:pt x="946" y="2"/>
                  </a:lnTo>
                  <a:lnTo>
                    <a:pt x="956" y="8"/>
                  </a:lnTo>
                  <a:lnTo>
                    <a:pt x="964" y="13"/>
                  </a:lnTo>
                  <a:lnTo>
                    <a:pt x="969" y="21"/>
                  </a:lnTo>
                  <a:lnTo>
                    <a:pt x="975" y="31"/>
                  </a:lnTo>
                  <a:lnTo>
                    <a:pt x="977" y="42"/>
                  </a:lnTo>
                  <a:lnTo>
                    <a:pt x="979" y="48"/>
                  </a:lnTo>
                  <a:lnTo>
                    <a:pt x="979" y="56"/>
                  </a:lnTo>
                  <a:lnTo>
                    <a:pt x="979" y="67"/>
                  </a:lnTo>
                  <a:lnTo>
                    <a:pt x="977" y="79"/>
                  </a:lnTo>
                  <a:lnTo>
                    <a:pt x="977" y="92"/>
                  </a:lnTo>
                  <a:lnTo>
                    <a:pt x="975" y="107"/>
                  </a:lnTo>
                  <a:lnTo>
                    <a:pt x="971" y="123"/>
                  </a:lnTo>
                  <a:lnTo>
                    <a:pt x="969" y="140"/>
                  </a:lnTo>
                  <a:lnTo>
                    <a:pt x="966" y="157"/>
                  </a:lnTo>
                  <a:lnTo>
                    <a:pt x="962" y="176"/>
                  </a:lnTo>
                  <a:lnTo>
                    <a:pt x="958" y="198"/>
                  </a:lnTo>
                  <a:lnTo>
                    <a:pt x="952" y="219"/>
                  </a:lnTo>
                  <a:lnTo>
                    <a:pt x="946" y="240"/>
                  </a:lnTo>
                  <a:lnTo>
                    <a:pt x="941" y="263"/>
                  </a:lnTo>
                  <a:lnTo>
                    <a:pt x="935" y="288"/>
                  </a:lnTo>
                  <a:lnTo>
                    <a:pt x="927" y="313"/>
                  </a:lnTo>
                  <a:lnTo>
                    <a:pt x="919" y="338"/>
                  </a:lnTo>
                  <a:lnTo>
                    <a:pt x="910" y="365"/>
                  </a:lnTo>
                  <a:lnTo>
                    <a:pt x="896" y="416"/>
                  </a:lnTo>
                  <a:lnTo>
                    <a:pt x="881" y="470"/>
                  </a:lnTo>
                  <a:lnTo>
                    <a:pt x="866" y="526"/>
                  </a:lnTo>
                  <a:lnTo>
                    <a:pt x="848" y="581"/>
                  </a:lnTo>
                  <a:lnTo>
                    <a:pt x="831" y="637"/>
                  </a:lnTo>
                  <a:lnTo>
                    <a:pt x="812" y="695"/>
                  </a:lnTo>
                  <a:lnTo>
                    <a:pt x="795" y="754"/>
                  </a:lnTo>
                  <a:lnTo>
                    <a:pt x="774" y="814"/>
                  </a:lnTo>
                  <a:lnTo>
                    <a:pt x="754" y="873"/>
                  </a:lnTo>
                  <a:lnTo>
                    <a:pt x="733" y="937"/>
                  </a:lnTo>
                  <a:lnTo>
                    <a:pt x="712" y="998"/>
                  </a:lnTo>
                  <a:lnTo>
                    <a:pt x="689" y="1063"/>
                  </a:lnTo>
                  <a:lnTo>
                    <a:pt x="668" y="1127"/>
                  </a:lnTo>
                  <a:lnTo>
                    <a:pt x="645" y="1194"/>
                  </a:lnTo>
                  <a:lnTo>
                    <a:pt x="622" y="1261"/>
                  </a:lnTo>
                  <a:lnTo>
                    <a:pt x="599" y="1328"/>
                  </a:lnTo>
                  <a:lnTo>
                    <a:pt x="589" y="1355"/>
                  </a:lnTo>
                  <a:lnTo>
                    <a:pt x="580" y="1382"/>
                  </a:lnTo>
                  <a:lnTo>
                    <a:pt x="572" y="1411"/>
                  </a:lnTo>
                  <a:lnTo>
                    <a:pt x="562" y="1440"/>
                  </a:lnTo>
                  <a:lnTo>
                    <a:pt x="553" y="1468"/>
                  </a:lnTo>
                  <a:lnTo>
                    <a:pt x="545" y="1499"/>
                  </a:lnTo>
                  <a:lnTo>
                    <a:pt x="536" y="1530"/>
                  </a:lnTo>
                  <a:lnTo>
                    <a:pt x="526" y="1560"/>
                  </a:lnTo>
                  <a:lnTo>
                    <a:pt x="518" y="1593"/>
                  </a:lnTo>
                  <a:lnTo>
                    <a:pt x="509" y="1628"/>
                  </a:lnTo>
                  <a:lnTo>
                    <a:pt x="499" y="1660"/>
                  </a:lnTo>
                  <a:lnTo>
                    <a:pt x="491" y="1697"/>
                  </a:lnTo>
                  <a:lnTo>
                    <a:pt x="482" y="1731"/>
                  </a:lnTo>
                  <a:lnTo>
                    <a:pt x="472" y="1770"/>
                  </a:lnTo>
                  <a:lnTo>
                    <a:pt x="464" y="1806"/>
                  </a:lnTo>
                  <a:lnTo>
                    <a:pt x="455" y="1845"/>
                  </a:lnTo>
                  <a:lnTo>
                    <a:pt x="449" y="1871"/>
                  </a:lnTo>
                  <a:lnTo>
                    <a:pt x="443" y="1896"/>
                  </a:lnTo>
                  <a:lnTo>
                    <a:pt x="436" y="1919"/>
                  </a:lnTo>
                  <a:lnTo>
                    <a:pt x="430" y="1941"/>
                  </a:lnTo>
                  <a:lnTo>
                    <a:pt x="424" y="1962"/>
                  </a:lnTo>
                  <a:lnTo>
                    <a:pt x="417" y="1979"/>
                  </a:lnTo>
                  <a:lnTo>
                    <a:pt x="409" y="1996"/>
                  </a:lnTo>
                  <a:lnTo>
                    <a:pt x="403" y="2010"/>
                  </a:lnTo>
                  <a:lnTo>
                    <a:pt x="395" y="2023"/>
                  </a:lnTo>
                  <a:lnTo>
                    <a:pt x="388" y="2035"/>
                  </a:lnTo>
                  <a:lnTo>
                    <a:pt x="380" y="2044"/>
                  </a:lnTo>
                  <a:lnTo>
                    <a:pt x="372" y="2052"/>
                  </a:lnTo>
                  <a:lnTo>
                    <a:pt x="365" y="2058"/>
                  </a:lnTo>
                  <a:lnTo>
                    <a:pt x="357" y="2062"/>
                  </a:lnTo>
                  <a:lnTo>
                    <a:pt x="349" y="2065"/>
                  </a:lnTo>
                  <a:lnTo>
                    <a:pt x="340" y="2065"/>
                  </a:lnTo>
                  <a:lnTo>
                    <a:pt x="328" y="2065"/>
                  </a:lnTo>
                  <a:lnTo>
                    <a:pt x="317" y="2063"/>
                  </a:lnTo>
                  <a:lnTo>
                    <a:pt x="305" y="2058"/>
                  </a:lnTo>
                  <a:lnTo>
                    <a:pt x="294" y="2054"/>
                  </a:lnTo>
                  <a:lnTo>
                    <a:pt x="282" y="2046"/>
                  </a:lnTo>
                  <a:lnTo>
                    <a:pt x="271" y="2037"/>
                  </a:lnTo>
                  <a:lnTo>
                    <a:pt x="257" y="2027"/>
                  </a:lnTo>
                  <a:lnTo>
                    <a:pt x="246" y="2014"/>
                  </a:lnTo>
                  <a:lnTo>
                    <a:pt x="234" y="2000"/>
                  </a:lnTo>
                  <a:lnTo>
                    <a:pt x="221" y="1985"/>
                  </a:lnTo>
                  <a:lnTo>
                    <a:pt x="209" y="1967"/>
                  </a:lnTo>
                  <a:lnTo>
                    <a:pt x="196" y="1950"/>
                  </a:lnTo>
                  <a:lnTo>
                    <a:pt x="182" y="1929"/>
                  </a:lnTo>
                  <a:lnTo>
                    <a:pt x="169" y="1906"/>
                  </a:lnTo>
                  <a:lnTo>
                    <a:pt x="155" y="1883"/>
                  </a:lnTo>
                  <a:lnTo>
                    <a:pt x="142" y="1858"/>
                  </a:lnTo>
                  <a:lnTo>
                    <a:pt x="134" y="1837"/>
                  </a:lnTo>
                  <a:lnTo>
                    <a:pt x="125" y="1816"/>
                  </a:lnTo>
                  <a:lnTo>
                    <a:pt x="117" y="1797"/>
                  </a:lnTo>
                  <a:lnTo>
                    <a:pt x="109" y="1777"/>
                  </a:lnTo>
                  <a:lnTo>
                    <a:pt x="102" y="1758"/>
                  </a:lnTo>
                  <a:lnTo>
                    <a:pt x="94" y="1739"/>
                  </a:lnTo>
                  <a:lnTo>
                    <a:pt x="88" y="1720"/>
                  </a:lnTo>
                  <a:lnTo>
                    <a:pt x="81" y="1703"/>
                  </a:lnTo>
                  <a:lnTo>
                    <a:pt x="69" y="1668"/>
                  </a:lnTo>
                  <a:lnTo>
                    <a:pt x="56" y="1637"/>
                  </a:lnTo>
                  <a:lnTo>
                    <a:pt x="46" y="1607"/>
                  </a:lnTo>
                  <a:lnTo>
                    <a:pt x="36" y="1578"/>
                  </a:lnTo>
                  <a:lnTo>
                    <a:pt x="29" y="1551"/>
                  </a:lnTo>
                  <a:lnTo>
                    <a:pt x="21" y="1526"/>
                  </a:lnTo>
                  <a:lnTo>
                    <a:pt x="13" y="1505"/>
                  </a:lnTo>
                  <a:lnTo>
                    <a:pt x="10" y="1484"/>
                  </a:lnTo>
                  <a:lnTo>
                    <a:pt x="6" y="1465"/>
                  </a:lnTo>
                  <a:lnTo>
                    <a:pt x="2" y="1445"/>
                  </a:lnTo>
                  <a:lnTo>
                    <a:pt x="0" y="1430"/>
                  </a:lnTo>
                  <a:lnTo>
                    <a:pt x="0" y="1417"/>
                  </a:lnTo>
                  <a:lnTo>
                    <a:pt x="0" y="1407"/>
                  </a:lnTo>
                  <a:lnTo>
                    <a:pt x="2" y="1395"/>
                  </a:lnTo>
                  <a:lnTo>
                    <a:pt x="4" y="1386"/>
                  </a:lnTo>
                  <a:lnTo>
                    <a:pt x="6" y="1376"/>
                  </a:lnTo>
                  <a:lnTo>
                    <a:pt x="8" y="1367"/>
                  </a:lnTo>
                  <a:lnTo>
                    <a:pt x="11" y="1357"/>
                  </a:lnTo>
                  <a:lnTo>
                    <a:pt x="15" y="1349"/>
                  </a:lnTo>
                  <a:lnTo>
                    <a:pt x="21" y="1340"/>
                  </a:lnTo>
                  <a:lnTo>
                    <a:pt x="27" y="1330"/>
                  </a:lnTo>
                  <a:lnTo>
                    <a:pt x="33" y="1322"/>
                  </a:lnTo>
                  <a:lnTo>
                    <a:pt x="38" y="1313"/>
                  </a:lnTo>
                  <a:lnTo>
                    <a:pt x="46" y="1305"/>
                  </a:lnTo>
                  <a:lnTo>
                    <a:pt x="54" y="1298"/>
                  </a:lnTo>
                  <a:lnTo>
                    <a:pt x="63" y="1288"/>
                  </a:lnTo>
                  <a:lnTo>
                    <a:pt x="71" y="1280"/>
                  </a:lnTo>
                  <a:lnTo>
                    <a:pt x="82" y="1273"/>
                  </a:lnTo>
                  <a:lnTo>
                    <a:pt x="104" y="1255"/>
                  </a:lnTo>
                  <a:lnTo>
                    <a:pt x="123" y="1240"/>
                  </a:lnTo>
                  <a:lnTo>
                    <a:pt x="144" y="1223"/>
                  </a:lnTo>
                  <a:lnTo>
                    <a:pt x="165" y="1205"/>
                  </a:lnTo>
                  <a:lnTo>
                    <a:pt x="184" y="1186"/>
                  </a:lnTo>
                  <a:lnTo>
                    <a:pt x="203" y="1169"/>
                  </a:lnTo>
                  <a:lnTo>
                    <a:pt x="223" y="1150"/>
                  </a:lnTo>
                  <a:lnTo>
                    <a:pt x="240" y="1129"/>
                  </a:lnTo>
                  <a:lnTo>
                    <a:pt x="259" y="1109"/>
                  </a:lnTo>
                  <a:lnTo>
                    <a:pt x="276" y="1086"/>
                  </a:lnTo>
                  <a:lnTo>
                    <a:pt x="294" y="1065"/>
                  </a:lnTo>
                  <a:lnTo>
                    <a:pt x="311" y="1042"/>
                  </a:lnTo>
                  <a:lnTo>
                    <a:pt x="326" y="1019"/>
                  </a:lnTo>
                  <a:lnTo>
                    <a:pt x="344" y="994"/>
                  </a:lnTo>
                  <a:lnTo>
                    <a:pt x="359" y="969"/>
                  </a:lnTo>
                  <a:lnTo>
                    <a:pt x="374" y="944"/>
                  </a:lnTo>
                  <a:lnTo>
                    <a:pt x="386" y="927"/>
                  </a:lnTo>
                  <a:lnTo>
                    <a:pt x="397" y="910"/>
                  </a:lnTo>
                  <a:lnTo>
                    <a:pt x="411" y="891"/>
                  </a:lnTo>
                  <a:lnTo>
                    <a:pt x="424" y="871"/>
                  </a:lnTo>
                  <a:lnTo>
                    <a:pt x="436" y="852"/>
                  </a:lnTo>
                  <a:lnTo>
                    <a:pt x="449" y="831"/>
                  </a:lnTo>
                  <a:lnTo>
                    <a:pt x="463" y="810"/>
                  </a:lnTo>
                  <a:lnTo>
                    <a:pt x="476" y="789"/>
                  </a:lnTo>
                  <a:lnTo>
                    <a:pt x="491" y="766"/>
                  </a:lnTo>
                  <a:lnTo>
                    <a:pt x="505" y="743"/>
                  </a:lnTo>
                  <a:lnTo>
                    <a:pt x="518" y="720"/>
                  </a:lnTo>
                  <a:lnTo>
                    <a:pt x="534" y="695"/>
                  </a:lnTo>
                  <a:lnTo>
                    <a:pt x="549" y="670"/>
                  </a:lnTo>
                  <a:lnTo>
                    <a:pt x="562" y="643"/>
                  </a:lnTo>
                  <a:lnTo>
                    <a:pt x="578" y="616"/>
                  </a:lnTo>
                  <a:lnTo>
                    <a:pt x="593" y="589"/>
                  </a:lnTo>
                  <a:lnTo>
                    <a:pt x="608" y="560"/>
                  </a:lnTo>
                  <a:lnTo>
                    <a:pt x="624" y="532"/>
                  </a:lnTo>
                  <a:lnTo>
                    <a:pt x="641" y="503"/>
                  </a:lnTo>
                  <a:lnTo>
                    <a:pt x="656" y="472"/>
                  </a:lnTo>
                  <a:lnTo>
                    <a:pt x="672" y="441"/>
                  </a:lnTo>
                  <a:lnTo>
                    <a:pt x="689" y="409"/>
                  </a:lnTo>
                  <a:lnTo>
                    <a:pt x="706" y="376"/>
                  </a:lnTo>
                  <a:lnTo>
                    <a:pt x="722" y="343"/>
                  </a:lnTo>
                  <a:lnTo>
                    <a:pt x="739" y="309"/>
                  </a:lnTo>
                  <a:lnTo>
                    <a:pt x="756" y="274"/>
                  </a:lnTo>
                  <a:lnTo>
                    <a:pt x="774" y="238"/>
                  </a:lnTo>
                  <a:lnTo>
                    <a:pt x="791" y="201"/>
                  </a:lnTo>
                  <a:lnTo>
                    <a:pt x="808" y="165"/>
                  </a:lnTo>
                  <a:lnTo>
                    <a:pt x="827" y="127"/>
                  </a:lnTo>
                  <a:lnTo>
                    <a:pt x="845" y="88"/>
                  </a:lnTo>
                  <a:lnTo>
                    <a:pt x="864" y="50"/>
                  </a:lnTo>
                  <a:lnTo>
                    <a:pt x="870" y="38"/>
                  </a:lnTo>
                  <a:lnTo>
                    <a:pt x="877" y="29"/>
                  </a:lnTo>
                  <a:lnTo>
                    <a:pt x="885" y="19"/>
                  </a:lnTo>
                  <a:lnTo>
                    <a:pt x="893" y="11"/>
                  </a:lnTo>
                  <a:lnTo>
                    <a:pt x="900" y="6"/>
                  </a:lnTo>
                  <a:lnTo>
                    <a:pt x="908" y="2"/>
                  </a:lnTo>
                  <a:lnTo>
                    <a:pt x="916" y="0"/>
                  </a:lnTo>
                  <a:lnTo>
                    <a:pt x="92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678654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5908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民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风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2057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民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间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2819400"/>
            <a:ext cx="2514600" cy="707886"/>
          </a:xfrm>
          <a:prstGeom prst="rect">
            <a:avLst/>
          </a:prstGeom>
          <a:solidFill>
            <a:srgbClr val="66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民力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8768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民生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民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洲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5334000"/>
            <a:ext cx="2362200" cy="707886"/>
          </a:xfrm>
          <a:prstGeom prst="rect">
            <a:avLst/>
          </a:prstGeom>
          <a:solidFill>
            <a:srgbClr val="66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全民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8674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民事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447800"/>
            <a:ext cx="2057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民心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绿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洲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4114800"/>
            <a:ext cx="2362200" cy="707886"/>
          </a:xfrm>
          <a:prstGeom prst="rect">
            <a:avLst/>
          </a:prstGeom>
          <a:solidFill>
            <a:srgbClr val="66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国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民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1676400"/>
            <a:ext cx="2362200" cy="707886"/>
          </a:xfrm>
          <a:prstGeom prst="rect">
            <a:avLst/>
          </a:prstGeom>
          <a:solidFill>
            <a:srgbClr val="66FF3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民歌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大洋洲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沙洲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北美洲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273934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8600" y="1143000"/>
            <a:ext cx="1371600" cy="1326062"/>
            <a:chOff x="228600" y="1143000"/>
            <a:chExt cx="1371600" cy="1326062"/>
          </a:xfrm>
        </p:grpSpPr>
        <p:pic>
          <p:nvPicPr>
            <p:cNvPr id="10" name="Picture 2" descr="C:\Users\Meishing\Dropbox\meizhouhuayu\pics\310.30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72500" r="15000"/>
            <a:stretch>
              <a:fillRect/>
            </a:stretch>
          </p:blipFill>
          <p:spPr bwMode="auto">
            <a:xfrm>
              <a:off x="228600" y="1143000"/>
              <a:ext cx="1371600" cy="1326062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>
            <a:xfrm>
              <a:off x="1143000" y="1676400"/>
              <a:ext cx="304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15131" y="1126761"/>
            <a:ext cx="796585" cy="1304755"/>
            <a:chOff x="1487714" y="2016919"/>
            <a:chExt cx="796585" cy="1304755"/>
          </a:xfrm>
        </p:grpSpPr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1562554" y="2431767"/>
              <a:ext cx="562429" cy="162265"/>
            </a:xfrm>
            <a:custGeom>
              <a:avLst/>
              <a:gdLst>
                <a:gd name="T0" fmla="*/ 939701176 w 1985"/>
                <a:gd name="T1" fmla="*/ 1264050 h 635"/>
                <a:gd name="T2" fmla="*/ 979353599 w 1985"/>
                <a:gd name="T3" fmla="*/ 6952275 h 635"/>
                <a:gd name="T4" fmla="*/ 1030335059 w 1985"/>
                <a:gd name="T5" fmla="*/ 18328724 h 635"/>
                <a:gd name="T6" fmla="*/ 1094534522 w 1985"/>
                <a:gd name="T7" fmla="*/ 34129349 h 635"/>
                <a:gd name="T8" fmla="*/ 1159363111 w 1985"/>
                <a:gd name="T9" fmla="*/ 61938451 h 635"/>
                <a:gd name="T10" fmla="*/ 1205309973 w 1985"/>
                <a:gd name="T11" fmla="*/ 87219441 h 635"/>
                <a:gd name="T12" fmla="*/ 1235520738 w 1985"/>
                <a:gd name="T13" fmla="*/ 111236407 h 635"/>
                <a:gd name="T14" fmla="*/ 1248108821 w 1985"/>
                <a:gd name="T15" fmla="*/ 132093224 h 635"/>
                <a:gd name="T16" fmla="*/ 1248108821 w 1985"/>
                <a:gd name="T17" fmla="*/ 150421942 h 635"/>
                <a:gd name="T18" fmla="*/ 1240556130 w 1985"/>
                <a:gd name="T19" fmla="*/ 166222561 h 635"/>
                <a:gd name="T20" fmla="*/ 1229856219 w 1985"/>
                <a:gd name="T21" fmla="*/ 180759130 h 635"/>
                <a:gd name="T22" fmla="*/ 1212862664 w 1985"/>
                <a:gd name="T23" fmla="*/ 194031650 h 635"/>
                <a:gd name="T24" fmla="*/ 1189574670 w 1985"/>
                <a:gd name="T25" fmla="*/ 207304170 h 635"/>
                <a:gd name="T26" fmla="*/ 1163139457 w 1985"/>
                <a:gd name="T27" fmla="*/ 219312690 h 635"/>
                <a:gd name="T28" fmla="*/ 1130410599 w 1985"/>
                <a:gd name="T29" fmla="*/ 231321160 h 635"/>
                <a:gd name="T30" fmla="*/ 1093275475 w 1985"/>
                <a:gd name="T31" fmla="*/ 242697606 h 635"/>
                <a:gd name="T32" fmla="*/ 1001382546 w 1985"/>
                <a:gd name="T33" fmla="*/ 258498225 h 635"/>
                <a:gd name="T34" fmla="*/ 905713272 w 1985"/>
                <a:gd name="T35" fmla="*/ 275562893 h 635"/>
                <a:gd name="T36" fmla="*/ 869837194 w 1985"/>
                <a:gd name="T37" fmla="*/ 285043265 h 635"/>
                <a:gd name="T38" fmla="*/ 842772855 w 1985"/>
                <a:gd name="T39" fmla="*/ 291363512 h 635"/>
                <a:gd name="T40" fmla="*/ 808155626 w 1985"/>
                <a:gd name="T41" fmla="*/ 299579834 h 635"/>
                <a:gd name="T42" fmla="*/ 767244156 w 1985"/>
                <a:gd name="T43" fmla="*/ 309060206 h 635"/>
                <a:gd name="T44" fmla="*/ 718779996 w 1985"/>
                <a:gd name="T45" fmla="*/ 320436651 h 635"/>
                <a:gd name="T46" fmla="*/ 662763144 w 1985"/>
                <a:gd name="T47" fmla="*/ 333709171 h 635"/>
                <a:gd name="T48" fmla="*/ 599192807 w 1985"/>
                <a:gd name="T49" fmla="*/ 348245740 h 635"/>
                <a:gd name="T50" fmla="*/ 528699699 w 1985"/>
                <a:gd name="T51" fmla="*/ 365310409 h 635"/>
                <a:gd name="T52" fmla="*/ 451912153 w 1985"/>
                <a:gd name="T53" fmla="*/ 381111028 h 635"/>
                <a:gd name="T54" fmla="*/ 383937038 w 1985"/>
                <a:gd name="T55" fmla="*/ 391855449 h 635"/>
                <a:gd name="T56" fmla="*/ 328549313 w 1985"/>
                <a:gd name="T57" fmla="*/ 397543672 h 635"/>
                <a:gd name="T58" fmla="*/ 285120544 w 1985"/>
                <a:gd name="T59" fmla="*/ 400071771 h 635"/>
                <a:gd name="T60" fmla="*/ 201409383 w 1985"/>
                <a:gd name="T61" fmla="*/ 397543672 h 635"/>
                <a:gd name="T62" fmla="*/ 157980615 w 1985"/>
                <a:gd name="T63" fmla="*/ 391855449 h 635"/>
                <a:gd name="T64" fmla="*/ 119587238 w 1985"/>
                <a:gd name="T65" fmla="*/ 383007102 h 635"/>
                <a:gd name="T66" fmla="*/ 78045824 w 1985"/>
                <a:gd name="T67" fmla="*/ 366574458 h 635"/>
                <a:gd name="T68" fmla="*/ 39652435 w 1985"/>
                <a:gd name="T69" fmla="*/ 343189542 h 635"/>
                <a:gd name="T70" fmla="*/ 14476262 w 1985"/>
                <a:gd name="T71" fmla="*/ 320436651 h 635"/>
                <a:gd name="T72" fmla="*/ 629127 w 1985"/>
                <a:gd name="T73" fmla="*/ 297051735 h 635"/>
                <a:gd name="T74" fmla="*/ 629127 w 1985"/>
                <a:gd name="T75" fmla="*/ 276194918 h 635"/>
                <a:gd name="T76" fmla="*/ 5664520 w 1985"/>
                <a:gd name="T77" fmla="*/ 259762275 h 635"/>
                <a:gd name="T78" fmla="*/ 15735309 w 1985"/>
                <a:gd name="T79" fmla="*/ 245225705 h 635"/>
                <a:gd name="T80" fmla="*/ 30840698 w 1985"/>
                <a:gd name="T81" fmla="*/ 231321160 h 635"/>
                <a:gd name="T82" fmla="*/ 51611392 w 1985"/>
                <a:gd name="T83" fmla="*/ 220576740 h 635"/>
                <a:gd name="T84" fmla="*/ 76787571 w 1985"/>
                <a:gd name="T85" fmla="*/ 212360418 h 635"/>
                <a:gd name="T86" fmla="*/ 106999155 w 1985"/>
                <a:gd name="T87" fmla="*/ 204776071 h 635"/>
                <a:gd name="T88" fmla="*/ 142245312 w 1985"/>
                <a:gd name="T89" fmla="*/ 200983922 h 635"/>
                <a:gd name="T90" fmla="*/ 410371458 w 1985"/>
                <a:gd name="T91" fmla="*/ 144101694 h 635"/>
                <a:gd name="T92" fmla="*/ 573387514 w 1985"/>
                <a:gd name="T93" fmla="*/ 100491961 h 635"/>
                <a:gd name="T94" fmla="*/ 735773551 w 1985"/>
                <a:gd name="T95" fmla="*/ 51826042 h 635"/>
                <a:gd name="T96" fmla="*/ 837108336 w 1985"/>
                <a:gd name="T97" fmla="*/ 19592774 h 635"/>
                <a:gd name="T98" fmla="*/ 872984413 w 1985"/>
                <a:gd name="T99" fmla="*/ 9480374 h 635"/>
                <a:gd name="T100" fmla="*/ 898789707 w 1985"/>
                <a:gd name="T101" fmla="*/ 3792150 h 635"/>
                <a:gd name="T102" fmla="*/ 914525009 w 1985"/>
                <a:gd name="T103" fmla="*/ 0 h 635"/>
                <a:gd name="T104" fmla="*/ 918301355 w 1985"/>
                <a:gd name="T105" fmla="*/ 0 h 6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85"/>
                <a:gd name="T160" fmla="*/ 0 h 635"/>
                <a:gd name="T161" fmla="*/ 1985 w 1985"/>
                <a:gd name="T162" fmla="*/ 635 h 6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85" h="635">
                  <a:moveTo>
                    <a:pt x="1459" y="0"/>
                  </a:moveTo>
                  <a:lnTo>
                    <a:pt x="1468" y="0"/>
                  </a:lnTo>
                  <a:lnTo>
                    <a:pt x="1480" y="0"/>
                  </a:lnTo>
                  <a:lnTo>
                    <a:pt x="1493" y="2"/>
                  </a:lnTo>
                  <a:lnTo>
                    <a:pt x="1507" y="4"/>
                  </a:lnTo>
                  <a:lnTo>
                    <a:pt x="1522" y="6"/>
                  </a:lnTo>
                  <a:lnTo>
                    <a:pt x="1539" y="7"/>
                  </a:lnTo>
                  <a:lnTo>
                    <a:pt x="1556" y="11"/>
                  </a:lnTo>
                  <a:lnTo>
                    <a:pt x="1574" y="15"/>
                  </a:lnTo>
                  <a:lnTo>
                    <a:pt x="1595" y="19"/>
                  </a:lnTo>
                  <a:lnTo>
                    <a:pt x="1614" y="23"/>
                  </a:lnTo>
                  <a:lnTo>
                    <a:pt x="1637" y="29"/>
                  </a:lnTo>
                  <a:lnTo>
                    <a:pt x="1660" y="34"/>
                  </a:lnTo>
                  <a:lnTo>
                    <a:pt x="1685" y="40"/>
                  </a:lnTo>
                  <a:lnTo>
                    <a:pt x="1712" y="48"/>
                  </a:lnTo>
                  <a:lnTo>
                    <a:pt x="1739" y="54"/>
                  </a:lnTo>
                  <a:lnTo>
                    <a:pt x="1768" y="63"/>
                  </a:lnTo>
                  <a:lnTo>
                    <a:pt x="1794" y="75"/>
                  </a:lnTo>
                  <a:lnTo>
                    <a:pt x="1819" y="86"/>
                  </a:lnTo>
                  <a:lnTo>
                    <a:pt x="1842" y="98"/>
                  </a:lnTo>
                  <a:lnTo>
                    <a:pt x="1864" y="107"/>
                  </a:lnTo>
                  <a:lnTo>
                    <a:pt x="1883" y="119"/>
                  </a:lnTo>
                  <a:lnTo>
                    <a:pt x="1900" y="128"/>
                  </a:lnTo>
                  <a:lnTo>
                    <a:pt x="1915" y="138"/>
                  </a:lnTo>
                  <a:lnTo>
                    <a:pt x="1931" y="148"/>
                  </a:lnTo>
                  <a:lnTo>
                    <a:pt x="1942" y="157"/>
                  </a:lnTo>
                  <a:lnTo>
                    <a:pt x="1954" y="167"/>
                  </a:lnTo>
                  <a:lnTo>
                    <a:pt x="1963" y="176"/>
                  </a:lnTo>
                  <a:lnTo>
                    <a:pt x="1971" y="184"/>
                  </a:lnTo>
                  <a:lnTo>
                    <a:pt x="1977" y="194"/>
                  </a:lnTo>
                  <a:lnTo>
                    <a:pt x="1981" y="201"/>
                  </a:lnTo>
                  <a:lnTo>
                    <a:pt x="1983" y="209"/>
                  </a:lnTo>
                  <a:lnTo>
                    <a:pt x="1985" y="219"/>
                  </a:lnTo>
                  <a:lnTo>
                    <a:pt x="1985" y="224"/>
                  </a:lnTo>
                  <a:lnTo>
                    <a:pt x="1983" y="230"/>
                  </a:lnTo>
                  <a:lnTo>
                    <a:pt x="1983" y="238"/>
                  </a:lnTo>
                  <a:lnTo>
                    <a:pt x="1981" y="244"/>
                  </a:lnTo>
                  <a:lnTo>
                    <a:pt x="1977" y="249"/>
                  </a:lnTo>
                  <a:lnTo>
                    <a:pt x="1975" y="255"/>
                  </a:lnTo>
                  <a:lnTo>
                    <a:pt x="1971" y="263"/>
                  </a:lnTo>
                  <a:lnTo>
                    <a:pt x="1967" y="269"/>
                  </a:lnTo>
                  <a:lnTo>
                    <a:pt x="1963" y="274"/>
                  </a:lnTo>
                  <a:lnTo>
                    <a:pt x="1958" y="280"/>
                  </a:lnTo>
                  <a:lnTo>
                    <a:pt x="1954" y="286"/>
                  </a:lnTo>
                  <a:lnTo>
                    <a:pt x="1946" y="292"/>
                  </a:lnTo>
                  <a:lnTo>
                    <a:pt x="1940" y="297"/>
                  </a:lnTo>
                  <a:lnTo>
                    <a:pt x="1935" y="301"/>
                  </a:lnTo>
                  <a:lnTo>
                    <a:pt x="1927" y="307"/>
                  </a:lnTo>
                  <a:lnTo>
                    <a:pt x="1919" y="313"/>
                  </a:lnTo>
                  <a:lnTo>
                    <a:pt x="1910" y="318"/>
                  </a:lnTo>
                  <a:lnTo>
                    <a:pt x="1900" y="322"/>
                  </a:lnTo>
                  <a:lnTo>
                    <a:pt x="1890" y="328"/>
                  </a:lnTo>
                  <a:lnTo>
                    <a:pt x="1881" y="334"/>
                  </a:lnTo>
                  <a:lnTo>
                    <a:pt x="1871" y="338"/>
                  </a:lnTo>
                  <a:lnTo>
                    <a:pt x="1860" y="343"/>
                  </a:lnTo>
                  <a:lnTo>
                    <a:pt x="1848" y="347"/>
                  </a:lnTo>
                  <a:lnTo>
                    <a:pt x="1837" y="353"/>
                  </a:lnTo>
                  <a:lnTo>
                    <a:pt x="1823" y="357"/>
                  </a:lnTo>
                  <a:lnTo>
                    <a:pt x="1810" y="361"/>
                  </a:lnTo>
                  <a:lnTo>
                    <a:pt x="1796" y="366"/>
                  </a:lnTo>
                  <a:lnTo>
                    <a:pt x="1783" y="370"/>
                  </a:lnTo>
                  <a:lnTo>
                    <a:pt x="1768" y="374"/>
                  </a:lnTo>
                  <a:lnTo>
                    <a:pt x="1754" y="378"/>
                  </a:lnTo>
                  <a:lnTo>
                    <a:pt x="1737" y="384"/>
                  </a:lnTo>
                  <a:lnTo>
                    <a:pt x="1722" y="388"/>
                  </a:lnTo>
                  <a:lnTo>
                    <a:pt x="1675" y="395"/>
                  </a:lnTo>
                  <a:lnTo>
                    <a:pt x="1633" y="403"/>
                  </a:lnTo>
                  <a:lnTo>
                    <a:pt x="1591" y="409"/>
                  </a:lnTo>
                  <a:lnTo>
                    <a:pt x="1551" y="416"/>
                  </a:lnTo>
                  <a:lnTo>
                    <a:pt x="1512" y="422"/>
                  </a:lnTo>
                  <a:lnTo>
                    <a:pt x="1476" y="428"/>
                  </a:lnTo>
                  <a:lnTo>
                    <a:pt x="1439" y="436"/>
                  </a:lnTo>
                  <a:lnTo>
                    <a:pt x="1407" y="443"/>
                  </a:lnTo>
                  <a:lnTo>
                    <a:pt x="1399" y="445"/>
                  </a:lnTo>
                  <a:lnTo>
                    <a:pt x="1391" y="447"/>
                  </a:lnTo>
                  <a:lnTo>
                    <a:pt x="1382" y="451"/>
                  </a:lnTo>
                  <a:lnTo>
                    <a:pt x="1372" y="453"/>
                  </a:lnTo>
                  <a:lnTo>
                    <a:pt x="1363" y="455"/>
                  </a:lnTo>
                  <a:lnTo>
                    <a:pt x="1351" y="459"/>
                  </a:lnTo>
                  <a:lnTo>
                    <a:pt x="1339" y="461"/>
                  </a:lnTo>
                  <a:lnTo>
                    <a:pt x="1326" y="464"/>
                  </a:lnTo>
                  <a:lnTo>
                    <a:pt x="1313" y="466"/>
                  </a:lnTo>
                  <a:lnTo>
                    <a:pt x="1299" y="470"/>
                  </a:lnTo>
                  <a:lnTo>
                    <a:pt x="1284" y="474"/>
                  </a:lnTo>
                  <a:lnTo>
                    <a:pt x="1268" y="478"/>
                  </a:lnTo>
                  <a:lnTo>
                    <a:pt x="1253" y="482"/>
                  </a:lnTo>
                  <a:lnTo>
                    <a:pt x="1236" y="485"/>
                  </a:lnTo>
                  <a:lnTo>
                    <a:pt x="1219" y="489"/>
                  </a:lnTo>
                  <a:lnTo>
                    <a:pt x="1201" y="493"/>
                  </a:lnTo>
                  <a:lnTo>
                    <a:pt x="1182" y="497"/>
                  </a:lnTo>
                  <a:lnTo>
                    <a:pt x="1161" y="501"/>
                  </a:lnTo>
                  <a:lnTo>
                    <a:pt x="1142" y="507"/>
                  </a:lnTo>
                  <a:lnTo>
                    <a:pt x="1121" y="510"/>
                  </a:lnTo>
                  <a:lnTo>
                    <a:pt x="1098" y="516"/>
                  </a:lnTo>
                  <a:lnTo>
                    <a:pt x="1077" y="522"/>
                  </a:lnTo>
                  <a:lnTo>
                    <a:pt x="1053" y="528"/>
                  </a:lnTo>
                  <a:lnTo>
                    <a:pt x="1029" y="532"/>
                  </a:lnTo>
                  <a:lnTo>
                    <a:pt x="1004" y="537"/>
                  </a:lnTo>
                  <a:lnTo>
                    <a:pt x="979" y="545"/>
                  </a:lnTo>
                  <a:lnTo>
                    <a:pt x="952" y="551"/>
                  </a:lnTo>
                  <a:lnTo>
                    <a:pt x="925" y="557"/>
                  </a:lnTo>
                  <a:lnTo>
                    <a:pt x="898" y="564"/>
                  </a:lnTo>
                  <a:lnTo>
                    <a:pt x="869" y="570"/>
                  </a:lnTo>
                  <a:lnTo>
                    <a:pt x="840" y="578"/>
                  </a:lnTo>
                  <a:lnTo>
                    <a:pt x="812" y="585"/>
                  </a:lnTo>
                  <a:lnTo>
                    <a:pt x="779" y="591"/>
                  </a:lnTo>
                  <a:lnTo>
                    <a:pt x="748" y="597"/>
                  </a:lnTo>
                  <a:lnTo>
                    <a:pt x="718" y="603"/>
                  </a:lnTo>
                  <a:lnTo>
                    <a:pt x="689" y="608"/>
                  </a:lnTo>
                  <a:lnTo>
                    <a:pt x="662" y="612"/>
                  </a:lnTo>
                  <a:lnTo>
                    <a:pt x="635" y="616"/>
                  </a:lnTo>
                  <a:lnTo>
                    <a:pt x="610" y="620"/>
                  </a:lnTo>
                  <a:lnTo>
                    <a:pt x="587" y="624"/>
                  </a:lnTo>
                  <a:lnTo>
                    <a:pt x="564" y="626"/>
                  </a:lnTo>
                  <a:lnTo>
                    <a:pt x="543" y="628"/>
                  </a:lnTo>
                  <a:lnTo>
                    <a:pt x="522" y="629"/>
                  </a:lnTo>
                  <a:lnTo>
                    <a:pt x="503" y="631"/>
                  </a:lnTo>
                  <a:lnTo>
                    <a:pt x="485" y="633"/>
                  </a:lnTo>
                  <a:lnTo>
                    <a:pt x="468" y="633"/>
                  </a:lnTo>
                  <a:lnTo>
                    <a:pt x="453" y="633"/>
                  </a:lnTo>
                  <a:lnTo>
                    <a:pt x="437" y="635"/>
                  </a:lnTo>
                  <a:lnTo>
                    <a:pt x="397" y="633"/>
                  </a:lnTo>
                  <a:lnTo>
                    <a:pt x="357" y="631"/>
                  </a:lnTo>
                  <a:lnTo>
                    <a:pt x="320" y="629"/>
                  </a:lnTo>
                  <a:lnTo>
                    <a:pt x="303" y="628"/>
                  </a:lnTo>
                  <a:lnTo>
                    <a:pt x="286" y="626"/>
                  </a:lnTo>
                  <a:lnTo>
                    <a:pt x="268" y="622"/>
                  </a:lnTo>
                  <a:lnTo>
                    <a:pt x="251" y="620"/>
                  </a:lnTo>
                  <a:lnTo>
                    <a:pt x="236" y="616"/>
                  </a:lnTo>
                  <a:lnTo>
                    <a:pt x="220" y="614"/>
                  </a:lnTo>
                  <a:lnTo>
                    <a:pt x="205" y="610"/>
                  </a:lnTo>
                  <a:lnTo>
                    <a:pt x="190" y="606"/>
                  </a:lnTo>
                  <a:lnTo>
                    <a:pt x="176" y="603"/>
                  </a:lnTo>
                  <a:lnTo>
                    <a:pt x="163" y="599"/>
                  </a:lnTo>
                  <a:lnTo>
                    <a:pt x="144" y="589"/>
                  </a:lnTo>
                  <a:lnTo>
                    <a:pt x="124" y="580"/>
                  </a:lnTo>
                  <a:lnTo>
                    <a:pt x="107" y="572"/>
                  </a:lnTo>
                  <a:lnTo>
                    <a:pt x="92" y="562"/>
                  </a:lnTo>
                  <a:lnTo>
                    <a:pt x="76" y="553"/>
                  </a:lnTo>
                  <a:lnTo>
                    <a:pt x="63" y="543"/>
                  </a:lnTo>
                  <a:lnTo>
                    <a:pt x="51" y="533"/>
                  </a:lnTo>
                  <a:lnTo>
                    <a:pt x="40" y="524"/>
                  </a:lnTo>
                  <a:lnTo>
                    <a:pt x="30" y="516"/>
                  </a:lnTo>
                  <a:lnTo>
                    <a:pt x="23" y="507"/>
                  </a:lnTo>
                  <a:lnTo>
                    <a:pt x="15" y="497"/>
                  </a:lnTo>
                  <a:lnTo>
                    <a:pt x="9" y="487"/>
                  </a:lnTo>
                  <a:lnTo>
                    <a:pt x="5" y="478"/>
                  </a:lnTo>
                  <a:lnTo>
                    <a:pt x="1" y="470"/>
                  </a:lnTo>
                  <a:lnTo>
                    <a:pt x="0" y="461"/>
                  </a:lnTo>
                  <a:lnTo>
                    <a:pt x="0" y="451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1" y="430"/>
                  </a:lnTo>
                  <a:lnTo>
                    <a:pt x="3" y="424"/>
                  </a:lnTo>
                  <a:lnTo>
                    <a:pt x="5" y="416"/>
                  </a:lnTo>
                  <a:lnTo>
                    <a:pt x="9" y="411"/>
                  </a:lnTo>
                  <a:lnTo>
                    <a:pt x="13" y="405"/>
                  </a:lnTo>
                  <a:lnTo>
                    <a:pt x="17" y="399"/>
                  </a:lnTo>
                  <a:lnTo>
                    <a:pt x="21" y="393"/>
                  </a:lnTo>
                  <a:lnTo>
                    <a:pt x="25" y="388"/>
                  </a:lnTo>
                  <a:lnTo>
                    <a:pt x="30" y="382"/>
                  </a:lnTo>
                  <a:lnTo>
                    <a:pt x="36" y="376"/>
                  </a:lnTo>
                  <a:lnTo>
                    <a:pt x="42" y="370"/>
                  </a:lnTo>
                  <a:lnTo>
                    <a:pt x="49" y="366"/>
                  </a:lnTo>
                  <a:lnTo>
                    <a:pt x="57" y="363"/>
                  </a:lnTo>
                  <a:lnTo>
                    <a:pt x="65" y="357"/>
                  </a:lnTo>
                  <a:lnTo>
                    <a:pt x="73" y="353"/>
                  </a:lnTo>
                  <a:lnTo>
                    <a:pt x="82" y="349"/>
                  </a:lnTo>
                  <a:lnTo>
                    <a:pt x="92" y="345"/>
                  </a:lnTo>
                  <a:lnTo>
                    <a:pt x="101" y="342"/>
                  </a:lnTo>
                  <a:lnTo>
                    <a:pt x="111" y="338"/>
                  </a:lnTo>
                  <a:lnTo>
                    <a:pt x="122" y="336"/>
                  </a:lnTo>
                  <a:lnTo>
                    <a:pt x="134" y="332"/>
                  </a:lnTo>
                  <a:lnTo>
                    <a:pt x="145" y="330"/>
                  </a:lnTo>
                  <a:lnTo>
                    <a:pt x="157" y="328"/>
                  </a:lnTo>
                  <a:lnTo>
                    <a:pt x="170" y="324"/>
                  </a:lnTo>
                  <a:lnTo>
                    <a:pt x="184" y="322"/>
                  </a:lnTo>
                  <a:lnTo>
                    <a:pt x="197" y="320"/>
                  </a:lnTo>
                  <a:lnTo>
                    <a:pt x="211" y="320"/>
                  </a:lnTo>
                  <a:lnTo>
                    <a:pt x="226" y="318"/>
                  </a:lnTo>
                  <a:lnTo>
                    <a:pt x="257" y="317"/>
                  </a:lnTo>
                  <a:lnTo>
                    <a:pt x="389" y="290"/>
                  </a:lnTo>
                  <a:lnTo>
                    <a:pt x="522" y="259"/>
                  </a:lnTo>
                  <a:lnTo>
                    <a:pt x="652" y="228"/>
                  </a:lnTo>
                  <a:lnTo>
                    <a:pt x="718" y="211"/>
                  </a:lnTo>
                  <a:lnTo>
                    <a:pt x="783" y="196"/>
                  </a:lnTo>
                  <a:lnTo>
                    <a:pt x="848" y="178"/>
                  </a:lnTo>
                  <a:lnTo>
                    <a:pt x="911" y="159"/>
                  </a:lnTo>
                  <a:lnTo>
                    <a:pt x="977" y="142"/>
                  </a:lnTo>
                  <a:lnTo>
                    <a:pt x="1040" y="123"/>
                  </a:lnTo>
                  <a:lnTo>
                    <a:pt x="1105" y="103"/>
                  </a:lnTo>
                  <a:lnTo>
                    <a:pt x="1169" y="82"/>
                  </a:lnTo>
                  <a:lnTo>
                    <a:pt x="1232" y="63"/>
                  </a:lnTo>
                  <a:lnTo>
                    <a:pt x="1295" y="42"/>
                  </a:lnTo>
                  <a:lnTo>
                    <a:pt x="1313" y="36"/>
                  </a:lnTo>
                  <a:lnTo>
                    <a:pt x="1330" y="31"/>
                  </a:lnTo>
                  <a:lnTo>
                    <a:pt x="1345" y="27"/>
                  </a:lnTo>
                  <a:lnTo>
                    <a:pt x="1361" y="23"/>
                  </a:lnTo>
                  <a:lnTo>
                    <a:pt x="1374" y="19"/>
                  </a:lnTo>
                  <a:lnTo>
                    <a:pt x="1387" y="15"/>
                  </a:lnTo>
                  <a:lnTo>
                    <a:pt x="1399" y="11"/>
                  </a:lnTo>
                  <a:lnTo>
                    <a:pt x="1411" y="9"/>
                  </a:lnTo>
                  <a:lnTo>
                    <a:pt x="1420" y="7"/>
                  </a:lnTo>
                  <a:lnTo>
                    <a:pt x="1428" y="6"/>
                  </a:lnTo>
                  <a:lnTo>
                    <a:pt x="1435" y="4"/>
                  </a:lnTo>
                  <a:lnTo>
                    <a:pt x="1441" y="2"/>
                  </a:lnTo>
                  <a:lnTo>
                    <a:pt x="1447" y="0"/>
                  </a:lnTo>
                  <a:lnTo>
                    <a:pt x="1453" y="0"/>
                  </a:lnTo>
                  <a:lnTo>
                    <a:pt x="1457" y="0"/>
                  </a:lnTo>
                  <a:lnTo>
                    <a:pt x="14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1487714" y="2016919"/>
              <a:ext cx="796585" cy="1304755"/>
            </a:xfrm>
            <a:custGeom>
              <a:avLst/>
              <a:gdLst>
                <a:gd name="T0" fmla="*/ 181709989 w 2808"/>
                <a:gd name="T1" fmla="*/ 20791488 h 5114"/>
                <a:gd name="T2" fmla="*/ 308528029 w 2808"/>
                <a:gd name="T3" fmla="*/ 90725626 h 5114"/>
                <a:gd name="T4" fmla="*/ 395597690 w 2808"/>
                <a:gd name="T5" fmla="*/ 189641957 h 5114"/>
                <a:gd name="T6" fmla="*/ 410109035 w 2808"/>
                <a:gd name="T7" fmla="*/ 276586978 h 5114"/>
                <a:gd name="T8" fmla="*/ 394335523 w 2808"/>
                <a:gd name="T9" fmla="*/ 335180794 h 5114"/>
                <a:gd name="T10" fmla="*/ 367836372 w 2808"/>
                <a:gd name="T11" fmla="*/ 435356880 h 5114"/>
                <a:gd name="T12" fmla="*/ 341337220 w 2808"/>
                <a:gd name="T13" fmla="*/ 598536756 h 5114"/>
                <a:gd name="T14" fmla="*/ 317361609 w 2808"/>
                <a:gd name="T15" fmla="*/ 823460842 h 5114"/>
                <a:gd name="T16" fmla="*/ 295278851 w 2808"/>
                <a:gd name="T17" fmla="*/ 1107609179 h 5114"/>
                <a:gd name="T18" fmla="*/ 255529727 w 2808"/>
                <a:gd name="T19" fmla="*/ 1753398853 h 5114"/>
                <a:gd name="T20" fmla="*/ 246696147 w 2808"/>
                <a:gd name="T21" fmla="*/ 2147483647 h 5114"/>
                <a:gd name="T22" fmla="*/ 262469659 w 2808"/>
                <a:gd name="T23" fmla="*/ 2147483647 h 5114"/>
                <a:gd name="T24" fmla="*/ 300325930 w 2808"/>
                <a:gd name="T25" fmla="*/ 2147483647 h 5114"/>
                <a:gd name="T26" fmla="*/ 358372105 w 2808"/>
                <a:gd name="T27" fmla="*/ 2147483647 h 5114"/>
                <a:gd name="T28" fmla="*/ 447965405 w 2808"/>
                <a:gd name="T29" fmla="*/ 2147483647 h 5114"/>
                <a:gd name="T30" fmla="*/ 566581295 w 2808"/>
                <a:gd name="T31" fmla="*/ 2147483647 h 5114"/>
                <a:gd name="T32" fmla="*/ 744505529 w 2808"/>
                <a:gd name="T33" fmla="*/ 2147483647 h 5114"/>
                <a:gd name="T34" fmla="*/ 981107617 w 2808"/>
                <a:gd name="T35" fmla="*/ 2147483647 h 5114"/>
                <a:gd name="T36" fmla="*/ 1135686925 w 2808"/>
                <a:gd name="T37" fmla="*/ 2147483647 h 5114"/>
                <a:gd name="T38" fmla="*/ 1254302815 w 2808"/>
                <a:gd name="T39" fmla="*/ 2147483647 h 5114"/>
                <a:gd name="T40" fmla="*/ 1346420349 w 2808"/>
                <a:gd name="T41" fmla="*/ 2147483647 h 5114"/>
                <a:gd name="T42" fmla="*/ 1471345486 w 2808"/>
                <a:gd name="T43" fmla="*/ 2147483647 h 5114"/>
                <a:gd name="T44" fmla="*/ 1528129495 w 2808"/>
                <a:gd name="T45" fmla="*/ 2147483647 h 5114"/>
                <a:gd name="T46" fmla="*/ 1533177368 w 2808"/>
                <a:gd name="T47" fmla="*/ 2147483647 h 5114"/>
                <a:gd name="T48" fmla="*/ 1543903007 w 2808"/>
                <a:gd name="T49" fmla="*/ 2147483647 h 5114"/>
                <a:gd name="T50" fmla="*/ 1560938686 w 2808"/>
                <a:gd name="T51" fmla="*/ 2147483647 h 5114"/>
                <a:gd name="T52" fmla="*/ 1575450032 w 2808"/>
                <a:gd name="T53" fmla="*/ 2058336886 h 5114"/>
                <a:gd name="T54" fmla="*/ 1609520596 w 2808"/>
                <a:gd name="T55" fmla="*/ 2029355494 h 5114"/>
                <a:gd name="T56" fmla="*/ 1627817647 w 2808"/>
                <a:gd name="T57" fmla="*/ 2075348532 h 5114"/>
                <a:gd name="T58" fmla="*/ 1646746180 w 2808"/>
                <a:gd name="T59" fmla="*/ 2147483647 h 5114"/>
                <a:gd name="T60" fmla="*/ 1671352875 w 2808"/>
                <a:gd name="T61" fmla="*/ 2147483647 h 5114"/>
                <a:gd name="T62" fmla="*/ 1697851232 w 2808"/>
                <a:gd name="T63" fmla="*/ 2147483647 h 5114"/>
                <a:gd name="T64" fmla="*/ 1725612550 w 2808"/>
                <a:gd name="T65" fmla="*/ 2147483647 h 5114"/>
                <a:gd name="T66" fmla="*/ 1757159574 w 2808"/>
                <a:gd name="T67" fmla="*/ 2147483647 h 5114"/>
                <a:gd name="T68" fmla="*/ 1769147380 w 2808"/>
                <a:gd name="T69" fmla="*/ 2147483647 h 5114"/>
                <a:gd name="T70" fmla="*/ 1741386062 w 2808"/>
                <a:gd name="T71" fmla="*/ 2147483647 h 5114"/>
                <a:gd name="T72" fmla="*/ 1679554974 w 2808"/>
                <a:gd name="T73" fmla="*/ 2147483647 h 5114"/>
                <a:gd name="T74" fmla="*/ 1583652131 w 2808"/>
                <a:gd name="T75" fmla="*/ 2147483647 h 5114"/>
                <a:gd name="T76" fmla="*/ 1444846335 w 2808"/>
                <a:gd name="T77" fmla="*/ 2147483647 h 5114"/>
                <a:gd name="T78" fmla="*/ 1275124201 w 2808"/>
                <a:gd name="T79" fmla="*/ 2147483647 h 5114"/>
                <a:gd name="T80" fmla="*/ 1081426456 w 2808"/>
                <a:gd name="T81" fmla="*/ 2147483647 h 5114"/>
                <a:gd name="T82" fmla="*/ 854920313 w 2808"/>
                <a:gd name="T83" fmla="*/ 2147483647 h 5114"/>
                <a:gd name="T84" fmla="*/ 616425372 w 2808"/>
                <a:gd name="T85" fmla="*/ 2147483647 h 5114"/>
                <a:gd name="T86" fmla="*/ 423359107 w 2808"/>
                <a:gd name="T87" fmla="*/ 2147483647 h 5114"/>
                <a:gd name="T88" fmla="*/ 278243171 w 2808"/>
                <a:gd name="T89" fmla="*/ 2147483647 h 5114"/>
                <a:gd name="T90" fmla="*/ 170352870 w 2808"/>
                <a:gd name="T91" fmla="*/ 2147483647 h 5114"/>
                <a:gd name="T92" fmla="*/ 92747451 w 2808"/>
                <a:gd name="T93" fmla="*/ 2147483647 h 5114"/>
                <a:gd name="T94" fmla="*/ 46689069 w 2808"/>
                <a:gd name="T95" fmla="*/ 2147483647 h 5114"/>
                <a:gd name="T96" fmla="*/ 33439890 w 2808"/>
                <a:gd name="T97" fmla="*/ 2147483647 h 5114"/>
                <a:gd name="T98" fmla="*/ 41011303 w 2808"/>
                <a:gd name="T99" fmla="*/ 1811361638 h 5114"/>
                <a:gd name="T100" fmla="*/ 58046200 w 2808"/>
                <a:gd name="T101" fmla="*/ 1376005353 h 5114"/>
                <a:gd name="T102" fmla="*/ 68771839 w 2808"/>
                <a:gd name="T103" fmla="*/ 832281783 h 5114"/>
                <a:gd name="T104" fmla="*/ 64986133 w 2808"/>
                <a:gd name="T105" fmla="*/ 411415699 h 5114"/>
                <a:gd name="T106" fmla="*/ 38486969 w 2808"/>
                <a:gd name="T107" fmla="*/ 210433489 h 5114"/>
                <a:gd name="T108" fmla="*/ 4416394 w 2808"/>
                <a:gd name="T109" fmla="*/ 96396175 h 5114"/>
                <a:gd name="T110" fmla="*/ 9464269 w 2808"/>
                <a:gd name="T111" fmla="*/ 25201562 h 5114"/>
                <a:gd name="T112" fmla="*/ 61201221 w 2808"/>
                <a:gd name="T113" fmla="*/ 0 h 51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08"/>
                <a:gd name="T172" fmla="*/ 0 h 5114"/>
                <a:gd name="T173" fmla="*/ 2808 w 2808"/>
                <a:gd name="T174" fmla="*/ 5114 h 51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08" h="5114">
                  <a:moveTo>
                    <a:pt x="111" y="0"/>
                  </a:moveTo>
                  <a:lnTo>
                    <a:pt x="132" y="2"/>
                  </a:lnTo>
                  <a:lnTo>
                    <a:pt x="155" y="2"/>
                  </a:lnTo>
                  <a:lnTo>
                    <a:pt x="176" y="6"/>
                  </a:lnTo>
                  <a:lnTo>
                    <a:pt x="199" y="8"/>
                  </a:lnTo>
                  <a:lnTo>
                    <a:pt x="220" y="13"/>
                  </a:lnTo>
                  <a:lnTo>
                    <a:pt x="243" y="17"/>
                  </a:lnTo>
                  <a:lnTo>
                    <a:pt x="264" y="25"/>
                  </a:lnTo>
                  <a:lnTo>
                    <a:pt x="288" y="33"/>
                  </a:lnTo>
                  <a:lnTo>
                    <a:pt x="309" y="40"/>
                  </a:lnTo>
                  <a:lnTo>
                    <a:pt x="332" y="50"/>
                  </a:lnTo>
                  <a:lnTo>
                    <a:pt x="355" y="59"/>
                  </a:lnTo>
                  <a:lnTo>
                    <a:pt x="376" y="71"/>
                  </a:lnTo>
                  <a:lnTo>
                    <a:pt x="399" y="84"/>
                  </a:lnTo>
                  <a:lnTo>
                    <a:pt x="422" y="98"/>
                  </a:lnTo>
                  <a:lnTo>
                    <a:pt x="445" y="111"/>
                  </a:lnTo>
                  <a:lnTo>
                    <a:pt x="468" y="129"/>
                  </a:lnTo>
                  <a:lnTo>
                    <a:pt x="489" y="144"/>
                  </a:lnTo>
                  <a:lnTo>
                    <a:pt x="510" y="161"/>
                  </a:lnTo>
                  <a:lnTo>
                    <a:pt x="529" y="176"/>
                  </a:lnTo>
                  <a:lnTo>
                    <a:pt x="549" y="194"/>
                  </a:lnTo>
                  <a:lnTo>
                    <a:pt x="564" y="211"/>
                  </a:lnTo>
                  <a:lnTo>
                    <a:pt x="579" y="228"/>
                  </a:lnTo>
                  <a:lnTo>
                    <a:pt x="593" y="248"/>
                  </a:lnTo>
                  <a:lnTo>
                    <a:pt x="606" y="265"/>
                  </a:lnTo>
                  <a:lnTo>
                    <a:pt x="618" y="282"/>
                  </a:lnTo>
                  <a:lnTo>
                    <a:pt x="627" y="301"/>
                  </a:lnTo>
                  <a:lnTo>
                    <a:pt x="635" y="320"/>
                  </a:lnTo>
                  <a:lnTo>
                    <a:pt x="643" y="340"/>
                  </a:lnTo>
                  <a:lnTo>
                    <a:pt x="647" y="359"/>
                  </a:lnTo>
                  <a:lnTo>
                    <a:pt x="650" y="378"/>
                  </a:lnTo>
                  <a:lnTo>
                    <a:pt x="652" y="397"/>
                  </a:lnTo>
                  <a:lnTo>
                    <a:pt x="654" y="416"/>
                  </a:lnTo>
                  <a:lnTo>
                    <a:pt x="652" y="424"/>
                  </a:lnTo>
                  <a:lnTo>
                    <a:pt x="650" y="432"/>
                  </a:lnTo>
                  <a:lnTo>
                    <a:pt x="650" y="439"/>
                  </a:lnTo>
                  <a:lnTo>
                    <a:pt x="648" y="447"/>
                  </a:lnTo>
                  <a:lnTo>
                    <a:pt x="647" y="457"/>
                  </a:lnTo>
                  <a:lnTo>
                    <a:pt x="645" y="466"/>
                  </a:lnTo>
                  <a:lnTo>
                    <a:pt x="641" y="476"/>
                  </a:lnTo>
                  <a:lnTo>
                    <a:pt x="639" y="486"/>
                  </a:lnTo>
                  <a:lnTo>
                    <a:pt x="637" y="497"/>
                  </a:lnTo>
                  <a:lnTo>
                    <a:pt x="633" y="509"/>
                  </a:lnTo>
                  <a:lnTo>
                    <a:pt x="629" y="520"/>
                  </a:lnTo>
                  <a:lnTo>
                    <a:pt x="625" y="532"/>
                  </a:lnTo>
                  <a:lnTo>
                    <a:pt x="622" y="545"/>
                  </a:lnTo>
                  <a:lnTo>
                    <a:pt x="618" y="559"/>
                  </a:lnTo>
                  <a:lnTo>
                    <a:pt x="612" y="572"/>
                  </a:lnTo>
                  <a:lnTo>
                    <a:pt x="608" y="587"/>
                  </a:lnTo>
                  <a:lnTo>
                    <a:pt x="602" y="605"/>
                  </a:lnTo>
                  <a:lnTo>
                    <a:pt x="597" y="624"/>
                  </a:lnTo>
                  <a:lnTo>
                    <a:pt x="593" y="645"/>
                  </a:lnTo>
                  <a:lnTo>
                    <a:pt x="587" y="668"/>
                  </a:lnTo>
                  <a:lnTo>
                    <a:pt x="583" y="691"/>
                  </a:lnTo>
                  <a:lnTo>
                    <a:pt x="579" y="714"/>
                  </a:lnTo>
                  <a:lnTo>
                    <a:pt x="574" y="741"/>
                  </a:lnTo>
                  <a:lnTo>
                    <a:pt x="570" y="766"/>
                  </a:lnTo>
                  <a:lnTo>
                    <a:pt x="564" y="795"/>
                  </a:lnTo>
                  <a:lnTo>
                    <a:pt x="560" y="823"/>
                  </a:lnTo>
                  <a:lnTo>
                    <a:pt x="554" y="854"/>
                  </a:lnTo>
                  <a:lnTo>
                    <a:pt x="551" y="885"/>
                  </a:lnTo>
                  <a:lnTo>
                    <a:pt x="547" y="917"/>
                  </a:lnTo>
                  <a:lnTo>
                    <a:pt x="541" y="950"/>
                  </a:lnTo>
                  <a:lnTo>
                    <a:pt x="537" y="987"/>
                  </a:lnTo>
                  <a:lnTo>
                    <a:pt x="533" y="1021"/>
                  </a:lnTo>
                  <a:lnTo>
                    <a:pt x="527" y="1060"/>
                  </a:lnTo>
                  <a:lnTo>
                    <a:pt x="524" y="1098"/>
                  </a:lnTo>
                  <a:lnTo>
                    <a:pt x="520" y="1136"/>
                  </a:lnTo>
                  <a:lnTo>
                    <a:pt x="516" y="1177"/>
                  </a:lnTo>
                  <a:lnTo>
                    <a:pt x="510" y="1219"/>
                  </a:lnTo>
                  <a:lnTo>
                    <a:pt x="506" y="1263"/>
                  </a:lnTo>
                  <a:lnTo>
                    <a:pt x="503" y="1307"/>
                  </a:lnTo>
                  <a:lnTo>
                    <a:pt x="499" y="1351"/>
                  </a:lnTo>
                  <a:lnTo>
                    <a:pt x="495" y="1399"/>
                  </a:lnTo>
                  <a:lnTo>
                    <a:pt x="491" y="1447"/>
                  </a:lnTo>
                  <a:lnTo>
                    <a:pt x="487" y="1495"/>
                  </a:lnTo>
                  <a:lnTo>
                    <a:pt x="483" y="1545"/>
                  </a:lnTo>
                  <a:lnTo>
                    <a:pt x="478" y="1597"/>
                  </a:lnTo>
                  <a:lnTo>
                    <a:pt x="474" y="1651"/>
                  </a:lnTo>
                  <a:lnTo>
                    <a:pt x="470" y="1705"/>
                  </a:lnTo>
                  <a:lnTo>
                    <a:pt x="468" y="1758"/>
                  </a:lnTo>
                  <a:lnTo>
                    <a:pt x="458" y="1889"/>
                  </a:lnTo>
                  <a:lnTo>
                    <a:pt x="449" y="2014"/>
                  </a:lnTo>
                  <a:lnTo>
                    <a:pt x="441" y="2135"/>
                  </a:lnTo>
                  <a:lnTo>
                    <a:pt x="433" y="2254"/>
                  </a:lnTo>
                  <a:lnTo>
                    <a:pt x="428" y="2367"/>
                  </a:lnTo>
                  <a:lnTo>
                    <a:pt x="420" y="2476"/>
                  </a:lnTo>
                  <a:lnTo>
                    <a:pt x="414" y="2584"/>
                  </a:lnTo>
                  <a:lnTo>
                    <a:pt x="410" y="2685"/>
                  </a:lnTo>
                  <a:lnTo>
                    <a:pt x="405" y="2783"/>
                  </a:lnTo>
                  <a:lnTo>
                    <a:pt x="401" y="2877"/>
                  </a:lnTo>
                  <a:lnTo>
                    <a:pt x="399" y="2968"/>
                  </a:lnTo>
                  <a:lnTo>
                    <a:pt x="395" y="3056"/>
                  </a:lnTo>
                  <a:lnTo>
                    <a:pt x="393" y="3138"/>
                  </a:lnTo>
                  <a:lnTo>
                    <a:pt x="393" y="3217"/>
                  </a:lnTo>
                  <a:lnTo>
                    <a:pt x="391" y="3292"/>
                  </a:lnTo>
                  <a:lnTo>
                    <a:pt x="391" y="3363"/>
                  </a:lnTo>
                  <a:lnTo>
                    <a:pt x="391" y="3409"/>
                  </a:lnTo>
                  <a:lnTo>
                    <a:pt x="391" y="3457"/>
                  </a:lnTo>
                  <a:lnTo>
                    <a:pt x="393" y="3503"/>
                  </a:lnTo>
                  <a:lnTo>
                    <a:pt x="395" y="3547"/>
                  </a:lnTo>
                  <a:lnTo>
                    <a:pt x="397" y="3590"/>
                  </a:lnTo>
                  <a:lnTo>
                    <a:pt x="399" y="3632"/>
                  </a:lnTo>
                  <a:lnTo>
                    <a:pt x="401" y="3674"/>
                  </a:lnTo>
                  <a:lnTo>
                    <a:pt x="405" y="3714"/>
                  </a:lnTo>
                  <a:lnTo>
                    <a:pt x="408" y="3753"/>
                  </a:lnTo>
                  <a:lnTo>
                    <a:pt x="412" y="3791"/>
                  </a:lnTo>
                  <a:lnTo>
                    <a:pt x="416" y="3828"/>
                  </a:lnTo>
                  <a:lnTo>
                    <a:pt x="422" y="3864"/>
                  </a:lnTo>
                  <a:lnTo>
                    <a:pt x="428" y="3899"/>
                  </a:lnTo>
                  <a:lnTo>
                    <a:pt x="432" y="3933"/>
                  </a:lnTo>
                  <a:lnTo>
                    <a:pt x="439" y="3966"/>
                  </a:lnTo>
                  <a:lnTo>
                    <a:pt x="445" y="3997"/>
                  </a:lnTo>
                  <a:lnTo>
                    <a:pt x="453" y="4027"/>
                  </a:lnTo>
                  <a:lnTo>
                    <a:pt x="460" y="4056"/>
                  </a:lnTo>
                  <a:lnTo>
                    <a:pt x="468" y="4085"/>
                  </a:lnTo>
                  <a:lnTo>
                    <a:pt x="476" y="4112"/>
                  </a:lnTo>
                  <a:lnTo>
                    <a:pt x="483" y="4137"/>
                  </a:lnTo>
                  <a:lnTo>
                    <a:pt x="493" y="4162"/>
                  </a:lnTo>
                  <a:lnTo>
                    <a:pt x="503" y="4187"/>
                  </a:lnTo>
                  <a:lnTo>
                    <a:pt x="512" y="4210"/>
                  </a:lnTo>
                  <a:lnTo>
                    <a:pt x="524" y="4231"/>
                  </a:lnTo>
                  <a:lnTo>
                    <a:pt x="533" y="4252"/>
                  </a:lnTo>
                  <a:lnTo>
                    <a:pt x="545" y="4271"/>
                  </a:lnTo>
                  <a:lnTo>
                    <a:pt x="556" y="4288"/>
                  </a:lnTo>
                  <a:lnTo>
                    <a:pt x="568" y="4306"/>
                  </a:lnTo>
                  <a:lnTo>
                    <a:pt x="581" y="4323"/>
                  </a:lnTo>
                  <a:lnTo>
                    <a:pt x="595" y="4338"/>
                  </a:lnTo>
                  <a:lnTo>
                    <a:pt x="608" y="4352"/>
                  </a:lnTo>
                  <a:lnTo>
                    <a:pt x="623" y="4365"/>
                  </a:lnTo>
                  <a:lnTo>
                    <a:pt x="639" y="4377"/>
                  </a:lnTo>
                  <a:lnTo>
                    <a:pt x="656" y="4390"/>
                  </a:lnTo>
                  <a:lnTo>
                    <a:pt x="673" y="4402"/>
                  </a:lnTo>
                  <a:lnTo>
                    <a:pt x="693" y="4413"/>
                  </a:lnTo>
                  <a:lnTo>
                    <a:pt x="710" y="4425"/>
                  </a:lnTo>
                  <a:lnTo>
                    <a:pt x="729" y="4434"/>
                  </a:lnTo>
                  <a:lnTo>
                    <a:pt x="748" y="4444"/>
                  </a:lnTo>
                  <a:lnTo>
                    <a:pt x="769" y="4455"/>
                  </a:lnTo>
                  <a:lnTo>
                    <a:pt x="789" y="4463"/>
                  </a:lnTo>
                  <a:lnTo>
                    <a:pt x="810" y="4473"/>
                  </a:lnTo>
                  <a:lnTo>
                    <a:pt x="831" y="4480"/>
                  </a:lnTo>
                  <a:lnTo>
                    <a:pt x="854" y="4490"/>
                  </a:lnTo>
                  <a:lnTo>
                    <a:pt x="875" y="4498"/>
                  </a:lnTo>
                  <a:lnTo>
                    <a:pt x="898" y="4503"/>
                  </a:lnTo>
                  <a:lnTo>
                    <a:pt x="921" y="4511"/>
                  </a:lnTo>
                  <a:lnTo>
                    <a:pt x="946" y="4517"/>
                  </a:lnTo>
                  <a:lnTo>
                    <a:pt x="969" y="4523"/>
                  </a:lnTo>
                  <a:lnTo>
                    <a:pt x="994" y="4528"/>
                  </a:lnTo>
                  <a:lnTo>
                    <a:pt x="1019" y="4534"/>
                  </a:lnTo>
                  <a:lnTo>
                    <a:pt x="1046" y="4538"/>
                  </a:lnTo>
                  <a:lnTo>
                    <a:pt x="1071" y="4542"/>
                  </a:lnTo>
                  <a:lnTo>
                    <a:pt x="1125" y="4549"/>
                  </a:lnTo>
                  <a:lnTo>
                    <a:pt x="1180" y="4555"/>
                  </a:lnTo>
                  <a:lnTo>
                    <a:pt x="1240" y="4559"/>
                  </a:lnTo>
                  <a:lnTo>
                    <a:pt x="1299" y="4563"/>
                  </a:lnTo>
                  <a:lnTo>
                    <a:pt x="1361" y="4563"/>
                  </a:lnTo>
                  <a:lnTo>
                    <a:pt x="1393" y="4563"/>
                  </a:lnTo>
                  <a:lnTo>
                    <a:pt x="1428" y="4563"/>
                  </a:lnTo>
                  <a:lnTo>
                    <a:pt x="1460" y="4561"/>
                  </a:lnTo>
                  <a:lnTo>
                    <a:pt x="1493" y="4561"/>
                  </a:lnTo>
                  <a:lnTo>
                    <a:pt x="1524" y="4559"/>
                  </a:lnTo>
                  <a:lnTo>
                    <a:pt x="1555" y="4557"/>
                  </a:lnTo>
                  <a:lnTo>
                    <a:pt x="1585" y="4555"/>
                  </a:lnTo>
                  <a:lnTo>
                    <a:pt x="1614" y="4553"/>
                  </a:lnTo>
                  <a:lnTo>
                    <a:pt x="1643" y="4551"/>
                  </a:lnTo>
                  <a:lnTo>
                    <a:pt x="1670" y="4549"/>
                  </a:lnTo>
                  <a:lnTo>
                    <a:pt x="1698" y="4546"/>
                  </a:lnTo>
                  <a:lnTo>
                    <a:pt x="1723" y="4542"/>
                  </a:lnTo>
                  <a:lnTo>
                    <a:pt x="1750" y="4538"/>
                  </a:lnTo>
                  <a:lnTo>
                    <a:pt x="1775" y="4534"/>
                  </a:lnTo>
                  <a:lnTo>
                    <a:pt x="1800" y="4530"/>
                  </a:lnTo>
                  <a:lnTo>
                    <a:pt x="1823" y="4526"/>
                  </a:lnTo>
                  <a:lnTo>
                    <a:pt x="1846" y="4521"/>
                  </a:lnTo>
                  <a:lnTo>
                    <a:pt x="1869" y="4515"/>
                  </a:lnTo>
                  <a:lnTo>
                    <a:pt x="1890" y="4509"/>
                  </a:lnTo>
                  <a:lnTo>
                    <a:pt x="1912" y="4503"/>
                  </a:lnTo>
                  <a:lnTo>
                    <a:pt x="1933" y="4498"/>
                  </a:lnTo>
                  <a:lnTo>
                    <a:pt x="1952" y="4492"/>
                  </a:lnTo>
                  <a:lnTo>
                    <a:pt x="1971" y="4484"/>
                  </a:lnTo>
                  <a:lnTo>
                    <a:pt x="1988" y="4476"/>
                  </a:lnTo>
                  <a:lnTo>
                    <a:pt x="2006" y="4469"/>
                  </a:lnTo>
                  <a:lnTo>
                    <a:pt x="2023" y="4461"/>
                  </a:lnTo>
                  <a:lnTo>
                    <a:pt x="2038" y="4453"/>
                  </a:lnTo>
                  <a:lnTo>
                    <a:pt x="2054" y="4446"/>
                  </a:lnTo>
                  <a:lnTo>
                    <a:pt x="2067" y="4436"/>
                  </a:lnTo>
                  <a:lnTo>
                    <a:pt x="2082" y="4427"/>
                  </a:lnTo>
                  <a:lnTo>
                    <a:pt x="2094" y="4417"/>
                  </a:lnTo>
                  <a:lnTo>
                    <a:pt x="2107" y="4407"/>
                  </a:lnTo>
                  <a:lnTo>
                    <a:pt x="2134" y="4380"/>
                  </a:lnTo>
                  <a:lnTo>
                    <a:pt x="2159" y="4354"/>
                  </a:lnTo>
                  <a:lnTo>
                    <a:pt x="2184" y="4323"/>
                  </a:lnTo>
                  <a:lnTo>
                    <a:pt x="2209" y="4292"/>
                  </a:lnTo>
                  <a:lnTo>
                    <a:pt x="2232" y="4260"/>
                  </a:lnTo>
                  <a:lnTo>
                    <a:pt x="2253" y="4225"/>
                  </a:lnTo>
                  <a:lnTo>
                    <a:pt x="2274" y="4187"/>
                  </a:lnTo>
                  <a:lnTo>
                    <a:pt x="2295" y="4150"/>
                  </a:lnTo>
                  <a:lnTo>
                    <a:pt x="2315" y="4110"/>
                  </a:lnTo>
                  <a:lnTo>
                    <a:pt x="2332" y="4068"/>
                  </a:lnTo>
                  <a:lnTo>
                    <a:pt x="2349" y="4025"/>
                  </a:lnTo>
                  <a:lnTo>
                    <a:pt x="2367" y="3981"/>
                  </a:lnTo>
                  <a:lnTo>
                    <a:pt x="2382" y="3933"/>
                  </a:lnTo>
                  <a:lnTo>
                    <a:pt x="2397" y="3887"/>
                  </a:lnTo>
                  <a:lnTo>
                    <a:pt x="2411" y="3837"/>
                  </a:lnTo>
                  <a:lnTo>
                    <a:pt x="2422" y="3785"/>
                  </a:lnTo>
                  <a:lnTo>
                    <a:pt x="2422" y="3783"/>
                  </a:lnTo>
                  <a:lnTo>
                    <a:pt x="2422" y="3782"/>
                  </a:lnTo>
                  <a:lnTo>
                    <a:pt x="2422" y="3780"/>
                  </a:lnTo>
                  <a:lnTo>
                    <a:pt x="2424" y="3776"/>
                  </a:lnTo>
                  <a:lnTo>
                    <a:pt x="2424" y="3772"/>
                  </a:lnTo>
                  <a:lnTo>
                    <a:pt x="2424" y="3766"/>
                  </a:lnTo>
                  <a:lnTo>
                    <a:pt x="2426" y="3760"/>
                  </a:lnTo>
                  <a:lnTo>
                    <a:pt x="2426" y="3753"/>
                  </a:lnTo>
                  <a:lnTo>
                    <a:pt x="2428" y="3745"/>
                  </a:lnTo>
                  <a:lnTo>
                    <a:pt x="2428" y="3735"/>
                  </a:lnTo>
                  <a:lnTo>
                    <a:pt x="2430" y="3726"/>
                  </a:lnTo>
                  <a:lnTo>
                    <a:pt x="2432" y="3716"/>
                  </a:lnTo>
                  <a:lnTo>
                    <a:pt x="2434" y="3705"/>
                  </a:lnTo>
                  <a:lnTo>
                    <a:pt x="2434" y="3693"/>
                  </a:lnTo>
                  <a:lnTo>
                    <a:pt x="2436" y="3682"/>
                  </a:lnTo>
                  <a:lnTo>
                    <a:pt x="2438" y="3668"/>
                  </a:lnTo>
                  <a:lnTo>
                    <a:pt x="2439" y="3653"/>
                  </a:lnTo>
                  <a:lnTo>
                    <a:pt x="2441" y="3638"/>
                  </a:lnTo>
                  <a:lnTo>
                    <a:pt x="2445" y="3622"/>
                  </a:lnTo>
                  <a:lnTo>
                    <a:pt x="2447" y="3605"/>
                  </a:lnTo>
                  <a:lnTo>
                    <a:pt x="2449" y="3588"/>
                  </a:lnTo>
                  <a:lnTo>
                    <a:pt x="2451" y="3570"/>
                  </a:lnTo>
                  <a:lnTo>
                    <a:pt x="2455" y="3551"/>
                  </a:lnTo>
                  <a:lnTo>
                    <a:pt x="2457" y="3530"/>
                  </a:lnTo>
                  <a:lnTo>
                    <a:pt x="2461" y="3511"/>
                  </a:lnTo>
                  <a:lnTo>
                    <a:pt x="2463" y="3488"/>
                  </a:lnTo>
                  <a:lnTo>
                    <a:pt x="2466" y="3467"/>
                  </a:lnTo>
                  <a:lnTo>
                    <a:pt x="2470" y="3444"/>
                  </a:lnTo>
                  <a:lnTo>
                    <a:pt x="2474" y="3419"/>
                  </a:lnTo>
                  <a:lnTo>
                    <a:pt x="2476" y="3396"/>
                  </a:lnTo>
                  <a:lnTo>
                    <a:pt x="2480" y="3369"/>
                  </a:lnTo>
                  <a:lnTo>
                    <a:pt x="2482" y="3352"/>
                  </a:lnTo>
                  <a:lnTo>
                    <a:pt x="2484" y="3334"/>
                  </a:lnTo>
                  <a:lnTo>
                    <a:pt x="2486" y="3319"/>
                  </a:lnTo>
                  <a:lnTo>
                    <a:pt x="2487" y="3304"/>
                  </a:lnTo>
                  <a:lnTo>
                    <a:pt x="2491" y="3292"/>
                  </a:lnTo>
                  <a:lnTo>
                    <a:pt x="2495" y="3279"/>
                  </a:lnTo>
                  <a:lnTo>
                    <a:pt x="2497" y="3267"/>
                  </a:lnTo>
                  <a:lnTo>
                    <a:pt x="2503" y="3258"/>
                  </a:lnTo>
                  <a:lnTo>
                    <a:pt x="2507" y="3250"/>
                  </a:lnTo>
                  <a:lnTo>
                    <a:pt x="2512" y="3242"/>
                  </a:lnTo>
                  <a:lnTo>
                    <a:pt x="2516" y="3236"/>
                  </a:lnTo>
                  <a:lnTo>
                    <a:pt x="2524" y="3231"/>
                  </a:lnTo>
                  <a:lnTo>
                    <a:pt x="2530" y="3227"/>
                  </a:lnTo>
                  <a:lnTo>
                    <a:pt x="2535" y="3223"/>
                  </a:lnTo>
                  <a:lnTo>
                    <a:pt x="2543" y="3221"/>
                  </a:lnTo>
                  <a:lnTo>
                    <a:pt x="2551" y="3221"/>
                  </a:lnTo>
                  <a:lnTo>
                    <a:pt x="2555" y="3221"/>
                  </a:lnTo>
                  <a:lnTo>
                    <a:pt x="2557" y="3225"/>
                  </a:lnTo>
                  <a:lnTo>
                    <a:pt x="2560" y="3229"/>
                  </a:lnTo>
                  <a:lnTo>
                    <a:pt x="2564" y="3236"/>
                  </a:lnTo>
                  <a:lnTo>
                    <a:pt x="2566" y="3244"/>
                  </a:lnTo>
                  <a:lnTo>
                    <a:pt x="2570" y="3254"/>
                  </a:lnTo>
                  <a:lnTo>
                    <a:pt x="2574" y="3265"/>
                  </a:lnTo>
                  <a:lnTo>
                    <a:pt x="2578" y="3279"/>
                  </a:lnTo>
                  <a:lnTo>
                    <a:pt x="2580" y="3294"/>
                  </a:lnTo>
                  <a:lnTo>
                    <a:pt x="2583" y="3311"/>
                  </a:lnTo>
                  <a:lnTo>
                    <a:pt x="2587" y="3330"/>
                  </a:lnTo>
                  <a:lnTo>
                    <a:pt x="2589" y="3352"/>
                  </a:lnTo>
                  <a:lnTo>
                    <a:pt x="2593" y="3375"/>
                  </a:lnTo>
                  <a:lnTo>
                    <a:pt x="2597" y="3400"/>
                  </a:lnTo>
                  <a:lnTo>
                    <a:pt x="2601" y="3426"/>
                  </a:lnTo>
                  <a:lnTo>
                    <a:pt x="2603" y="3455"/>
                  </a:lnTo>
                  <a:lnTo>
                    <a:pt x="2606" y="3492"/>
                  </a:lnTo>
                  <a:lnTo>
                    <a:pt x="2610" y="3526"/>
                  </a:lnTo>
                  <a:lnTo>
                    <a:pt x="2614" y="3563"/>
                  </a:lnTo>
                  <a:lnTo>
                    <a:pt x="2618" y="3597"/>
                  </a:lnTo>
                  <a:lnTo>
                    <a:pt x="2624" y="3630"/>
                  </a:lnTo>
                  <a:lnTo>
                    <a:pt x="2628" y="3664"/>
                  </a:lnTo>
                  <a:lnTo>
                    <a:pt x="2631" y="3697"/>
                  </a:lnTo>
                  <a:lnTo>
                    <a:pt x="2635" y="3728"/>
                  </a:lnTo>
                  <a:lnTo>
                    <a:pt x="2639" y="3759"/>
                  </a:lnTo>
                  <a:lnTo>
                    <a:pt x="2645" y="3789"/>
                  </a:lnTo>
                  <a:lnTo>
                    <a:pt x="2649" y="3820"/>
                  </a:lnTo>
                  <a:lnTo>
                    <a:pt x="2653" y="3849"/>
                  </a:lnTo>
                  <a:lnTo>
                    <a:pt x="2658" y="3876"/>
                  </a:lnTo>
                  <a:lnTo>
                    <a:pt x="2662" y="3904"/>
                  </a:lnTo>
                  <a:lnTo>
                    <a:pt x="2666" y="3931"/>
                  </a:lnTo>
                  <a:lnTo>
                    <a:pt x="2672" y="3956"/>
                  </a:lnTo>
                  <a:lnTo>
                    <a:pt x="2676" y="3981"/>
                  </a:lnTo>
                  <a:lnTo>
                    <a:pt x="2681" y="4006"/>
                  </a:lnTo>
                  <a:lnTo>
                    <a:pt x="2685" y="4029"/>
                  </a:lnTo>
                  <a:lnTo>
                    <a:pt x="2691" y="4054"/>
                  </a:lnTo>
                  <a:lnTo>
                    <a:pt x="2695" y="4075"/>
                  </a:lnTo>
                  <a:lnTo>
                    <a:pt x="2701" y="4096"/>
                  </a:lnTo>
                  <a:lnTo>
                    <a:pt x="2704" y="4117"/>
                  </a:lnTo>
                  <a:lnTo>
                    <a:pt x="2710" y="4139"/>
                  </a:lnTo>
                  <a:lnTo>
                    <a:pt x="2714" y="4158"/>
                  </a:lnTo>
                  <a:lnTo>
                    <a:pt x="2720" y="4177"/>
                  </a:lnTo>
                  <a:lnTo>
                    <a:pt x="2725" y="4194"/>
                  </a:lnTo>
                  <a:lnTo>
                    <a:pt x="2729" y="4212"/>
                  </a:lnTo>
                  <a:lnTo>
                    <a:pt x="2735" y="4229"/>
                  </a:lnTo>
                  <a:lnTo>
                    <a:pt x="2739" y="4244"/>
                  </a:lnTo>
                  <a:lnTo>
                    <a:pt x="2745" y="4260"/>
                  </a:lnTo>
                  <a:lnTo>
                    <a:pt x="2749" y="4273"/>
                  </a:lnTo>
                  <a:lnTo>
                    <a:pt x="2756" y="4294"/>
                  </a:lnTo>
                  <a:lnTo>
                    <a:pt x="2764" y="4313"/>
                  </a:lnTo>
                  <a:lnTo>
                    <a:pt x="2770" y="4332"/>
                  </a:lnTo>
                  <a:lnTo>
                    <a:pt x="2775" y="4352"/>
                  </a:lnTo>
                  <a:lnTo>
                    <a:pt x="2779" y="4371"/>
                  </a:lnTo>
                  <a:lnTo>
                    <a:pt x="2785" y="4388"/>
                  </a:lnTo>
                  <a:lnTo>
                    <a:pt x="2793" y="4425"/>
                  </a:lnTo>
                  <a:lnTo>
                    <a:pt x="2798" y="4461"/>
                  </a:lnTo>
                  <a:lnTo>
                    <a:pt x="2804" y="4494"/>
                  </a:lnTo>
                  <a:lnTo>
                    <a:pt x="2806" y="4526"/>
                  </a:lnTo>
                  <a:lnTo>
                    <a:pt x="2806" y="4542"/>
                  </a:lnTo>
                  <a:lnTo>
                    <a:pt x="2808" y="4555"/>
                  </a:lnTo>
                  <a:lnTo>
                    <a:pt x="2806" y="4569"/>
                  </a:lnTo>
                  <a:lnTo>
                    <a:pt x="2806" y="4580"/>
                  </a:lnTo>
                  <a:lnTo>
                    <a:pt x="2804" y="4594"/>
                  </a:lnTo>
                  <a:lnTo>
                    <a:pt x="2802" y="4605"/>
                  </a:lnTo>
                  <a:lnTo>
                    <a:pt x="2798" y="4617"/>
                  </a:lnTo>
                  <a:lnTo>
                    <a:pt x="2795" y="4630"/>
                  </a:lnTo>
                  <a:lnTo>
                    <a:pt x="2791" y="4642"/>
                  </a:lnTo>
                  <a:lnTo>
                    <a:pt x="2787" y="4653"/>
                  </a:lnTo>
                  <a:lnTo>
                    <a:pt x="2781" y="4665"/>
                  </a:lnTo>
                  <a:lnTo>
                    <a:pt x="2773" y="4678"/>
                  </a:lnTo>
                  <a:lnTo>
                    <a:pt x="2768" y="4690"/>
                  </a:lnTo>
                  <a:lnTo>
                    <a:pt x="2760" y="4701"/>
                  </a:lnTo>
                  <a:lnTo>
                    <a:pt x="2752" y="4713"/>
                  </a:lnTo>
                  <a:lnTo>
                    <a:pt x="2743" y="4724"/>
                  </a:lnTo>
                  <a:lnTo>
                    <a:pt x="2733" y="4736"/>
                  </a:lnTo>
                  <a:lnTo>
                    <a:pt x="2724" y="4745"/>
                  </a:lnTo>
                  <a:lnTo>
                    <a:pt x="2712" y="4757"/>
                  </a:lnTo>
                  <a:lnTo>
                    <a:pt x="2701" y="4768"/>
                  </a:lnTo>
                  <a:lnTo>
                    <a:pt x="2689" y="4780"/>
                  </a:lnTo>
                  <a:lnTo>
                    <a:pt x="2676" y="4789"/>
                  </a:lnTo>
                  <a:lnTo>
                    <a:pt x="2662" y="4801"/>
                  </a:lnTo>
                  <a:lnTo>
                    <a:pt x="2647" y="4812"/>
                  </a:lnTo>
                  <a:lnTo>
                    <a:pt x="2633" y="4822"/>
                  </a:lnTo>
                  <a:lnTo>
                    <a:pt x="2618" y="4834"/>
                  </a:lnTo>
                  <a:lnTo>
                    <a:pt x="2601" y="4843"/>
                  </a:lnTo>
                  <a:lnTo>
                    <a:pt x="2583" y="4855"/>
                  </a:lnTo>
                  <a:lnTo>
                    <a:pt x="2566" y="4864"/>
                  </a:lnTo>
                  <a:lnTo>
                    <a:pt x="2549" y="4876"/>
                  </a:lnTo>
                  <a:lnTo>
                    <a:pt x="2530" y="4885"/>
                  </a:lnTo>
                  <a:lnTo>
                    <a:pt x="2510" y="4895"/>
                  </a:lnTo>
                  <a:lnTo>
                    <a:pt x="2489" y="4906"/>
                  </a:lnTo>
                  <a:lnTo>
                    <a:pt x="2468" y="4916"/>
                  </a:lnTo>
                  <a:lnTo>
                    <a:pt x="2445" y="4930"/>
                  </a:lnTo>
                  <a:lnTo>
                    <a:pt x="2420" y="4941"/>
                  </a:lnTo>
                  <a:lnTo>
                    <a:pt x="2395" y="4953"/>
                  </a:lnTo>
                  <a:lnTo>
                    <a:pt x="2368" y="4964"/>
                  </a:lnTo>
                  <a:lnTo>
                    <a:pt x="2343" y="4974"/>
                  </a:lnTo>
                  <a:lnTo>
                    <a:pt x="2317" y="4985"/>
                  </a:lnTo>
                  <a:lnTo>
                    <a:pt x="2290" y="4995"/>
                  </a:lnTo>
                  <a:lnTo>
                    <a:pt x="2261" y="5004"/>
                  </a:lnTo>
                  <a:lnTo>
                    <a:pt x="2232" y="5014"/>
                  </a:lnTo>
                  <a:lnTo>
                    <a:pt x="2205" y="5022"/>
                  </a:lnTo>
                  <a:lnTo>
                    <a:pt x="2175" y="5031"/>
                  </a:lnTo>
                  <a:lnTo>
                    <a:pt x="2146" y="5039"/>
                  </a:lnTo>
                  <a:lnTo>
                    <a:pt x="2115" y="5047"/>
                  </a:lnTo>
                  <a:lnTo>
                    <a:pt x="2084" y="5052"/>
                  </a:lnTo>
                  <a:lnTo>
                    <a:pt x="2054" y="5060"/>
                  </a:lnTo>
                  <a:lnTo>
                    <a:pt x="2021" y="5066"/>
                  </a:lnTo>
                  <a:lnTo>
                    <a:pt x="1990" y="5072"/>
                  </a:lnTo>
                  <a:lnTo>
                    <a:pt x="1958" y="5077"/>
                  </a:lnTo>
                  <a:lnTo>
                    <a:pt x="1923" y="5083"/>
                  </a:lnTo>
                  <a:lnTo>
                    <a:pt x="1890" y="5087"/>
                  </a:lnTo>
                  <a:lnTo>
                    <a:pt x="1856" y="5091"/>
                  </a:lnTo>
                  <a:lnTo>
                    <a:pt x="1821" y="5095"/>
                  </a:lnTo>
                  <a:lnTo>
                    <a:pt x="1787" y="5098"/>
                  </a:lnTo>
                  <a:lnTo>
                    <a:pt x="1750" y="5102"/>
                  </a:lnTo>
                  <a:lnTo>
                    <a:pt x="1714" y="5104"/>
                  </a:lnTo>
                  <a:lnTo>
                    <a:pt x="1677" y="5108"/>
                  </a:lnTo>
                  <a:lnTo>
                    <a:pt x="1641" y="5110"/>
                  </a:lnTo>
                  <a:lnTo>
                    <a:pt x="1602" y="5112"/>
                  </a:lnTo>
                  <a:lnTo>
                    <a:pt x="1564" y="5112"/>
                  </a:lnTo>
                  <a:lnTo>
                    <a:pt x="1526" y="5114"/>
                  </a:lnTo>
                  <a:lnTo>
                    <a:pt x="1487" y="5114"/>
                  </a:lnTo>
                  <a:lnTo>
                    <a:pt x="1447" y="5114"/>
                  </a:lnTo>
                  <a:lnTo>
                    <a:pt x="1401" y="5114"/>
                  </a:lnTo>
                  <a:lnTo>
                    <a:pt x="1355" y="5112"/>
                  </a:lnTo>
                  <a:lnTo>
                    <a:pt x="1309" y="5110"/>
                  </a:lnTo>
                  <a:lnTo>
                    <a:pt x="1265" y="5108"/>
                  </a:lnTo>
                  <a:lnTo>
                    <a:pt x="1220" y="5106"/>
                  </a:lnTo>
                  <a:lnTo>
                    <a:pt x="1178" y="5102"/>
                  </a:lnTo>
                  <a:lnTo>
                    <a:pt x="1136" y="5098"/>
                  </a:lnTo>
                  <a:lnTo>
                    <a:pt x="1096" y="5093"/>
                  </a:lnTo>
                  <a:lnTo>
                    <a:pt x="1055" y="5087"/>
                  </a:lnTo>
                  <a:lnTo>
                    <a:pt x="1015" y="5081"/>
                  </a:lnTo>
                  <a:lnTo>
                    <a:pt x="977" y="5073"/>
                  </a:lnTo>
                  <a:lnTo>
                    <a:pt x="940" y="5066"/>
                  </a:lnTo>
                  <a:lnTo>
                    <a:pt x="904" y="5058"/>
                  </a:lnTo>
                  <a:lnTo>
                    <a:pt x="867" y="5050"/>
                  </a:lnTo>
                  <a:lnTo>
                    <a:pt x="833" y="5041"/>
                  </a:lnTo>
                  <a:lnTo>
                    <a:pt x="798" y="5029"/>
                  </a:lnTo>
                  <a:lnTo>
                    <a:pt x="766" y="5020"/>
                  </a:lnTo>
                  <a:lnTo>
                    <a:pt x="733" y="5008"/>
                  </a:lnTo>
                  <a:lnTo>
                    <a:pt x="702" y="4995"/>
                  </a:lnTo>
                  <a:lnTo>
                    <a:pt x="671" y="4983"/>
                  </a:lnTo>
                  <a:lnTo>
                    <a:pt x="643" y="4968"/>
                  </a:lnTo>
                  <a:lnTo>
                    <a:pt x="614" y="4954"/>
                  </a:lnTo>
                  <a:lnTo>
                    <a:pt x="587" y="4939"/>
                  </a:lnTo>
                  <a:lnTo>
                    <a:pt x="560" y="4924"/>
                  </a:lnTo>
                  <a:lnTo>
                    <a:pt x="535" y="4908"/>
                  </a:lnTo>
                  <a:lnTo>
                    <a:pt x="510" y="4891"/>
                  </a:lnTo>
                  <a:lnTo>
                    <a:pt x="485" y="4874"/>
                  </a:lnTo>
                  <a:lnTo>
                    <a:pt x="462" y="4855"/>
                  </a:lnTo>
                  <a:lnTo>
                    <a:pt x="441" y="4835"/>
                  </a:lnTo>
                  <a:lnTo>
                    <a:pt x="418" y="4816"/>
                  </a:lnTo>
                  <a:lnTo>
                    <a:pt x="399" y="4795"/>
                  </a:lnTo>
                  <a:lnTo>
                    <a:pt x="380" y="4776"/>
                  </a:lnTo>
                  <a:lnTo>
                    <a:pt x="360" y="4749"/>
                  </a:lnTo>
                  <a:lnTo>
                    <a:pt x="341" y="4724"/>
                  </a:lnTo>
                  <a:lnTo>
                    <a:pt x="322" y="4697"/>
                  </a:lnTo>
                  <a:lnTo>
                    <a:pt x="305" y="4668"/>
                  </a:lnTo>
                  <a:lnTo>
                    <a:pt x="288" y="4640"/>
                  </a:lnTo>
                  <a:lnTo>
                    <a:pt x="270" y="4611"/>
                  </a:lnTo>
                  <a:lnTo>
                    <a:pt x="253" y="4580"/>
                  </a:lnTo>
                  <a:lnTo>
                    <a:pt x="238" y="4549"/>
                  </a:lnTo>
                  <a:lnTo>
                    <a:pt x="224" y="4517"/>
                  </a:lnTo>
                  <a:lnTo>
                    <a:pt x="209" y="4484"/>
                  </a:lnTo>
                  <a:lnTo>
                    <a:pt x="195" y="4450"/>
                  </a:lnTo>
                  <a:lnTo>
                    <a:pt x="182" y="4415"/>
                  </a:lnTo>
                  <a:lnTo>
                    <a:pt x="170" y="4379"/>
                  </a:lnTo>
                  <a:lnTo>
                    <a:pt x="157" y="4342"/>
                  </a:lnTo>
                  <a:lnTo>
                    <a:pt x="147" y="4304"/>
                  </a:lnTo>
                  <a:lnTo>
                    <a:pt x="136" y="4265"/>
                  </a:lnTo>
                  <a:lnTo>
                    <a:pt x="126" y="4225"/>
                  </a:lnTo>
                  <a:lnTo>
                    <a:pt x="117" y="4185"/>
                  </a:lnTo>
                  <a:lnTo>
                    <a:pt x="107" y="4142"/>
                  </a:lnTo>
                  <a:lnTo>
                    <a:pt x="99" y="4100"/>
                  </a:lnTo>
                  <a:lnTo>
                    <a:pt x="92" y="4058"/>
                  </a:lnTo>
                  <a:lnTo>
                    <a:pt x="86" y="4014"/>
                  </a:lnTo>
                  <a:lnTo>
                    <a:pt x="78" y="3968"/>
                  </a:lnTo>
                  <a:lnTo>
                    <a:pt x="74" y="3922"/>
                  </a:lnTo>
                  <a:lnTo>
                    <a:pt x="69" y="3874"/>
                  </a:lnTo>
                  <a:lnTo>
                    <a:pt x="65" y="3826"/>
                  </a:lnTo>
                  <a:lnTo>
                    <a:pt x="61" y="3778"/>
                  </a:lnTo>
                  <a:lnTo>
                    <a:pt x="57" y="3728"/>
                  </a:lnTo>
                  <a:lnTo>
                    <a:pt x="55" y="3676"/>
                  </a:lnTo>
                  <a:lnTo>
                    <a:pt x="53" y="3624"/>
                  </a:lnTo>
                  <a:lnTo>
                    <a:pt x="53" y="3572"/>
                  </a:lnTo>
                  <a:lnTo>
                    <a:pt x="53" y="3519"/>
                  </a:lnTo>
                  <a:lnTo>
                    <a:pt x="53" y="3459"/>
                  </a:lnTo>
                  <a:lnTo>
                    <a:pt x="53" y="3401"/>
                  </a:lnTo>
                  <a:lnTo>
                    <a:pt x="53" y="3340"/>
                  </a:lnTo>
                  <a:lnTo>
                    <a:pt x="55" y="3279"/>
                  </a:lnTo>
                  <a:lnTo>
                    <a:pt x="55" y="3215"/>
                  </a:lnTo>
                  <a:lnTo>
                    <a:pt x="57" y="3150"/>
                  </a:lnTo>
                  <a:lnTo>
                    <a:pt x="59" y="3083"/>
                  </a:lnTo>
                  <a:lnTo>
                    <a:pt x="61" y="3016"/>
                  </a:lnTo>
                  <a:lnTo>
                    <a:pt x="63" y="2947"/>
                  </a:lnTo>
                  <a:lnTo>
                    <a:pt x="65" y="2875"/>
                  </a:lnTo>
                  <a:lnTo>
                    <a:pt x="67" y="2803"/>
                  </a:lnTo>
                  <a:lnTo>
                    <a:pt x="71" y="2730"/>
                  </a:lnTo>
                  <a:lnTo>
                    <a:pt x="73" y="2655"/>
                  </a:lnTo>
                  <a:lnTo>
                    <a:pt x="76" y="2580"/>
                  </a:lnTo>
                  <a:lnTo>
                    <a:pt x="78" y="2501"/>
                  </a:lnTo>
                  <a:lnTo>
                    <a:pt x="82" y="2422"/>
                  </a:lnTo>
                  <a:lnTo>
                    <a:pt x="84" y="2346"/>
                  </a:lnTo>
                  <a:lnTo>
                    <a:pt x="88" y="2267"/>
                  </a:lnTo>
                  <a:lnTo>
                    <a:pt x="92" y="2184"/>
                  </a:lnTo>
                  <a:lnTo>
                    <a:pt x="94" y="2098"/>
                  </a:lnTo>
                  <a:lnTo>
                    <a:pt x="96" y="2012"/>
                  </a:lnTo>
                  <a:lnTo>
                    <a:pt x="99" y="1920"/>
                  </a:lnTo>
                  <a:lnTo>
                    <a:pt x="101" y="1827"/>
                  </a:lnTo>
                  <a:lnTo>
                    <a:pt x="103" y="1731"/>
                  </a:lnTo>
                  <a:lnTo>
                    <a:pt x="105" y="1632"/>
                  </a:lnTo>
                  <a:lnTo>
                    <a:pt x="107" y="1532"/>
                  </a:lnTo>
                  <a:lnTo>
                    <a:pt x="107" y="1426"/>
                  </a:lnTo>
                  <a:lnTo>
                    <a:pt x="109" y="1321"/>
                  </a:lnTo>
                  <a:lnTo>
                    <a:pt x="109" y="1211"/>
                  </a:lnTo>
                  <a:lnTo>
                    <a:pt x="111" y="1100"/>
                  </a:lnTo>
                  <a:lnTo>
                    <a:pt x="111" y="987"/>
                  </a:lnTo>
                  <a:lnTo>
                    <a:pt x="111" y="869"/>
                  </a:lnTo>
                  <a:lnTo>
                    <a:pt x="111" y="823"/>
                  </a:lnTo>
                  <a:lnTo>
                    <a:pt x="109" y="779"/>
                  </a:lnTo>
                  <a:lnTo>
                    <a:pt x="109" y="735"/>
                  </a:lnTo>
                  <a:lnTo>
                    <a:pt x="107" y="693"/>
                  </a:lnTo>
                  <a:lnTo>
                    <a:pt x="103" y="653"/>
                  </a:lnTo>
                  <a:lnTo>
                    <a:pt x="101" y="612"/>
                  </a:lnTo>
                  <a:lnTo>
                    <a:pt x="97" y="574"/>
                  </a:lnTo>
                  <a:lnTo>
                    <a:pt x="94" y="535"/>
                  </a:lnTo>
                  <a:lnTo>
                    <a:pt x="90" y="499"/>
                  </a:lnTo>
                  <a:lnTo>
                    <a:pt x="84" y="464"/>
                  </a:lnTo>
                  <a:lnTo>
                    <a:pt x="80" y="430"/>
                  </a:lnTo>
                  <a:lnTo>
                    <a:pt x="74" y="397"/>
                  </a:lnTo>
                  <a:lnTo>
                    <a:pt x="67" y="365"/>
                  </a:lnTo>
                  <a:lnTo>
                    <a:pt x="61" y="334"/>
                  </a:lnTo>
                  <a:lnTo>
                    <a:pt x="53" y="305"/>
                  </a:lnTo>
                  <a:lnTo>
                    <a:pt x="48" y="276"/>
                  </a:lnTo>
                  <a:lnTo>
                    <a:pt x="42" y="261"/>
                  </a:lnTo>
                  <a:lnTo>
                    <a:pt x="36" y="248"/>
                  </a:lnTo>
                  <a:lnTo>
                    <a:pt x="32" y="234"/>
                  </a:lnTo>
                  <a:lnTo>
                    <a:pt x="26" y="221"/>
                  </a:lnTo>
                  <a:lnTo>
                    <a:pt x="19" y="198"/>
                  </a:lnTo>
                  <a:lnTo>
                    <a:pt x="13" y="175"/>
                  </a:lnTo>
                  <a:lnTo>
                    <a:pt x="7" y="153"/>
                  </a:lnTo>
                  <a:lnTo>
                    <a:pt x="3" y="134"/>
                  </a:lnTo>
                  <a:lnTo>
                    <a:pt x="2" y="115"/>
                  </a:lnTo>
                  <a:lnTo>
                    <a:pt x="0" y="100"/>
                  </a:lnTo>
                  <a:lnTo>
                    <a:pt x="0" y="88"/>
                  </a:lnTo>
                  <a:lnTo>
                    <a:pt x="2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1" y="48"/>
                  </a:lnTo>
                  <a:lnTo>
                    <a:pt x="15" y="40"/>
                  </a:lnTo>
                  <a:lnTo>
                    <a:pt x="21" y="33"/>
                  </a:lnTo>
                  <a:lnTo>
                    <a:pt x="26" y="27"/>
                  </a:lnTo>
                  <a:lnTo>
                    <a:pt x="34" y="19"/>
                  </a:lnTo>
                  <a:lnTo>
                    <a:pt x="42" y="15"/>
                  </a:lnTo>
                  <a:lnTo>
                    <a:pt x="51" y="11"/>
                  </a:lnTo>
                  <a:lnTo>
                    <a:pt x="61" y="8"/>
                  </a:lnTo>
                  <a:lnTo>
                    <a:pt x="73" y="4"/>
                  </a:lnTo>
                  <a:lnTo>
                    <a:pt x="84" y="2"/>
                  </a:lnTo>
                  <a:lnTo>
                    <a:pt x="97" y="0"/>
                  </a:lnTo>
                  <a:lnTo>
                    <a:pt x="11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91200" y="5029200"/>
            <a:ext cx="6858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老化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6388" name="Picture 4" descr="http://openclipart.org/image/300px/svg_to_png/154735/faltige_frau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724400"/>
            <a:ext cx="1507744" cy="2133600"/>
          </a:xfrm>
          <a:prstGeom prst="rect">
            <a:avLst/>
          </a:prstGeom>
          <a:noFill/>
        </p:spPr>
      </p:pic>
      <p:pic>
        <p:nvPicPr>
          <p:cNvPr id="16390" name="Picture 6" descr="http://openclipart.org/image/300px/svg_to_png/173757/Glamorous_Lady_Dancing_by_Merlin2525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838200"/>
            <a:ext cx="1781175" cy="28575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81800" y="3733800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美化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4" name="Picture 8" descr="http://openclipart.org/image/300px/svg_to_png/1396/Gerald_G_Girl_Face_Cartoon_1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4953000"/>
            <a:ext cx="1186815" cy="1333500"/>
          </a:xfrm>
          <a:prstGeom prst="rect">
            <a:avLst/>
          </a:prstGeom>
          <a:noFill/>
        </p:spPr>
      </p:pic>
      <p:pic>
        <p:nvPicPr>
          <p:cNvPr id="25" name="Picture 8" descr="http://openclipart.org/image/300px/svg_to_png/1396/Gerald_G_Girl_Face_Cartoon_1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1371600"/>
            <a:ext cx="1186815" cy="13335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mtClean="0"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：花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哗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6393" name="Picture 9" descr="C:\Users\Meishing\Dropbox\meizhouhuayu\pics\化.png"/>
          <p:cNvPicPr>
            <a:picLocks noChangeAspect="1" noChangeArrowheads="1"/>
          </p:cNvPicPr>
          <p:nvPr/>
        </p:nvPicPr>
        <p:blipFill>
          <a:blip r:embed="rId11" cstate="print">
            <a:lum bright="-10000" contrast="20000"/>
          </a:blip>
          <a:stretch>
            <a:fillRect/>
          </a:stretch>
        </p:blipFill>
        <p:spPr bwMode="auto">
          <a:xfrm>
            <a:off x="558311" y="3482734"/>
            <a:ext cx="461010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4" name="Picture 10" descr="C:\Users\Meishing\Dropbox\meizhouhuayu\pics\化-文.png"/>
          <p:cNvPicPr>
            <a:picLocks noChangeAspect="1" noChangeArrowheads="1"/>
          </p:cNvPicPr>
          <p:nvPr/>
        </p:nvPicPr>
        <p:blipFill>
          <a:blip r:embed="rId1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2080" y="3124200"/>
            <a:ext cx="4610100" cy="238125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4800600" y="1066800"/>
            <a:ext cx="570933" cy="1369559"/>
            <a:chOff x="762000" y="1981200"/>
            <a:chExt cx="570933" cy="1369559"/>
          </a:xfrm>
        </p:grpSpPr>
        <p:sp>
          <p:nvSpPr>
            <p:cNvPr id="3" name="Freeform 25"/>
            <p:cNvSpPr>
              <a:spLocks/>
            </p:cNvSpPr>
            <p:nvPr/>
          </p:nvSpPr>
          <p:spPr bwMode="auto">
            <a:xfrm>
              <a:off x="762000" y="1981200"/>
              <a:ext cx="570933" cy="864904"/>
            </a:xfrm>
            <a:custGeom>
              <a:avLst/>
              <a:gdLst>
                <a:gd name="T0" fmla="*/ 1007173197 w 2013"/>
                <a:gd name="T1" fmla="*/ 1260475 h 3390"/>
                <a:gd name="T2" fmla="*/ 1034922190 w 2013"/>
                <a:gd name="T3" fmla="*/ 9450390 h 3390"/>
                <a:gd name="T4" fmla="*/ 1066456074 w 2013"/>
                <a:gd name="T5" fmla="*/ 23941885 h 3390"/>
                <a:gd name="T6" fmla="*/ 1101773263 w 2013"/>
                <a:gd name="T7" fmla="*/ 45993058 h 3390"/>
                <a:gd name="T8" fmla="*/ 1138982103 w 2013"/>
                <a:gd name="T9" fmla="*/ 76234942 h 3390"/>
                <a:gd name="T10" fmla="*/ 1173038190 w 2013"/>
                <a:gd name="T11" fmla="*/ 107736520 h 3390"/>
                <a:gd name="T12" fmla="*/ 1200787182 w 2013"/>
                <a:gd name="T13" fmla="*/ 136718711 h 3390"/>
                <a:gd name="T14" fmla="*/ 1224752871 w 2013"/>
                <a:gd name="T15" fmla="*/ 165700108 h 3390"/>
                <a:gd name="T16" fmla="*/ 1243042016 w 2013"/>
                <a:gd name="T17" fmla="*/ 193421824 h 3390"/>
                <a:gd name="T18" fmla="*/ 1256285962 w 2013"/>
                <a:gd name="T19" fmla="*/ 219883908 h 3390"/>
                <a:gd name="T20" fmla="*/ 1265115259 w 2013"/>
                <a:gd name="T21" fmla="*/ 245085468 h 3390"/>
                <a:gd name="T22" fmla="*/ 1268899357 w 2013"/>
                <a:gd name="T23" fmla="*/ 269656790 h 3390"/>
                <a:gd name="T24" fmla="*/ 1267638255 w 2013"/>
                <a:gd name="T25" fmla="*/ 291078513 h 3390"/>
                <a:gd name="T26" fmla="*/ 1258808958 w 2013"/>
                <a:gd name="T27" fmla="*/ 313129680 h 3390"/>
                <a:gd name="T28" fmla="*/ 1244303117 w 2013"/>
                <a:gd name="T29" fmla="*/ 335811084 h 3390"/>
                <a:gd name="T30" fmla="*/ 1224122321 w 2013"/>
                <a:gd name="T31" fmla="*/ 361642881 h 3390"/>
                <a:gd name="T32" fmla="*/ 1200787182 w 2013"/>
                <a:gd name="T33" fmla="*/ 400074665 h 3390"/>
                <a:gd name="T34" fmla="*/ 1178083389 w 2013"/>
                <a:gd name="T35" fmla="*/ 446067809 h 3390"/>
                <a:gd name="T36" fmla="*/ 1152226048 w 2013"/>
                <a:gd name="T37" fmla="*/ 498360847 h 3390"/>
                <a:gd name="T38" fmla="*/ 1128261154 w 2013"/>
                <a:gd name="T39" fmla="*/ 553804279 h 3390"/>
                <a:gd name="T40" fmla="*/ 1036184085 w 2013"/>
                <a:gd name="T41" fmla="*/ 770538488 h 3390"/>
                <a:gd name="T42" fmla="*/ 920141328 w 2013"/>
                <a:gd name="T43" fmla="*/ 1015623262 h 3390"/>
                <a:gd name="T44" fmla="*/ 803467821 w 2013"/>
                <a:gd name="T45" fmla="*/ 1237396989 h 3390"/>
                <a:gd name="T46" fmla="*/ 689948060 w 2013"/>
                <a:gd name="T47" fmla="*/ 1435229631 h 3390"/>
                <a:gd name="T48" fmla="*/ 590933346 w 2013"/>
                <a:gd name="T49" fmla="*/ 1588959147 h 3390"/>
                <a:gd name="T50" fmla="*/ 488765879 w 2013"/>
                <a:gd name="T51" fmla="*/ 1723157255 h 3390"/>
                <a:gd name="T52" fmla="*/ 380921769 w 2013"/>
                <a:gd name="T53" fmla="*/ 1846645692 h 3390"/>
                <a:gd name="T54" fmla="*/ 267402008 w 2013"/>
                <a:gd name="T55" fmla="*/ 1961312393 h 3390"/>
                <a:gd name="T56" fmla="*/ 182893086 w 2013"/>
                <a:gd name="T57" fmla="*/ 2038807785 h 3390"/>
                <a:gd name="T58" fmla="*/ 119826111 w 2013"/>
                <a:gd name="T59" fmla="*/ 2089839555 h 3390"/>
                <a:gd name="T60" fmla="*/ 71264952 w 2013"/>
                <a:gd name="T61" fmla="*/ 2121341902 h 3390"/>
                <a:gd name="T62" fmla="*/ 34686650 w 2013"/>
                <a:gd name="T63" fmla="*/ 2134573713 h 3390"/>
                <a:gd name="T64" fmla="*/ 11982847 w 2013"/>
                <a:gd name="T65" fmla="*/ 2133313238 h 3390"/>
                <a:gd name="T66" fmla="*/ 0 w 2013"/>
                <a:gd name="T67" fmla="*/ 2125121739 h 3390"/>
                <a:gd name="T68" fmla="*/ 1261102 w 2013"/>
                <a:gd name="T69" fmla="*/ 2111261278 h 3390"/>
                <a:gd name="T70" fmla="*/ 6937648 w 2013"/>
                <a:gd name="T71" fmla="*/ 2096770579 h 3390"/>
                <a:gd name="T72" fmla="*/ 31533103 w 2013"/>
                <a:gd name="T73" fmla="*/ 2067789182 h 3390"/>
                <a:gd name="T74" fmla="*/ 121088006 w 2013"/>
                <a:gd name="T75" fmla="*/ 1951862007 h 3390"/>
                <a:gd name="T76" fmla="*/ 229562618 w 2013"/>
                <a:gd name="T77" fmla="*/ 1796872810 h 3390"/>
                <a:gd name="T78" fmla="*/ 338667730 w 2013"/>
                <a:gd name="T79" fmla="*/ 1628021962 h 3390"/>
                <a:gd name="T80" fmla="*/ 447772941 w 2013"/>
                <a:gd name="T81" fmla="*/ 1445310255 h 3390"/>
                <a:gd name="T82" fmla="*/ 546786861 w 2013"/>
                <a:gd name="T83" fmla="*/ 1262598549 h 3390"/>
                <a:gd name="T84" fmla="*/ 641386926 w 2013"/>
                <a:gd name="T85" fmla="*/ 1072327168 h 3390"/>
                <a:gd name="T86" fmla="*/ 730941793 w 2013"/>
                <a:gd name="T87" fmla="*/ 870714689 h 3390"/>
                <a:gd name="T88" fmla="*/ 814820115 w 2013"/>
                <a:gd name="T89" fmla="*/ 655240756 h 3390"/>
                <a:gd name="T90" fmla="*/ 870319093 w 2013"/>
                <a:gd name="T91" fmla="*/ 498360847 h 3390"/>
                <a:gd name="T92" fmla="*/ 905636281 w 2013"/>
                <a:gd name="T93" fmla="*/ 367312637 h 3390"/>
                <a:gd name="T94" fmla="*/ 927078973 w 2013"/>
                <a:gd name="T95" fmla="*/ 243195549 h 3390"/>
                <a:gd name="T96" fmla="*/ 937169371 w 2013"/>
                <a:gd name="T97" fmla="*/ 122228012 h 3390"/>
                <a:gd name="T98" fmla="*/ 939061023 w 2013"/>
                <a:gd name="T99" fmla="*/ 61744243 h 3390"/>
                <a:gd name="T100" fmla="*/ 947890320 w 2013"/>
                <a:gd name="T101" fmla="*/ 28982203 h 3390"/>
                <a:gd name="T102" fmla="*/ 962396161 w 2013"/>
                <a:gd name="T103" fmla="*/ 8190709 h 3390"/>
                <a:gd name="T104" fmla="*/ 983838853 w 2013"/>
                <a:gd name="T105" fmla="*/ 0 h 33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13"/>
                <a:gd name="T160" fmla="*/ 0 h 3390"/>
                <a:gd name="T161" fmla="*/ 2013 w 2013"/>
                <a:gd name="T162" fmla="*/ 3390 h 339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13" h="3390">
                  <a:moveTo>
                    <a:pt x="1570" y="0"/>
                  </a:moveTo>
                  <a:lnTo>
                    <a:pt x="1578" y="0"/>
                  </a:lnTo>
                  <a:lnTo>
                    <a:pt x="1587" y="0"/>
                  </a:lnTo>
                  <a:lnTo>
                    <a:pt x="1597" y="2"/>
                  </a:lnTo>
                  <a:lnTo>
                    <a:pt x="1607" y="4"/>
                  </a:lnTo>
                  <a:lnTo>
                    <a:pt x="1618" y="7"/>
                  </a:lnTo>
                  <a:lnTo>
                    <a:pt x="1630" y="11"/>
                  </a:lnTo>
                  <a:lnTo>
                    <a:pt x="1641" y="15"/>
                  </a:lnTo>
                  <a:lnTo>
                    <a:pt x="1653" y="19"/>
                  </a:lnTo>
                  <a:lnTo>
                    <a:pt x="1664" y="25"/>
                  </a:lnTo>
                  <a:lnTo>
                    <a:pt x="1678" y="32"/>
                  </a:lnTo>
                  <a:lnTo>
                    <a:pt x="1691" y="38"/>
                  </a:lnTo>
                  <a:lnTo>
                    <a:pt x="1704" y="46"/>
                  </a:lnTo>
                  <a:lnTo>
                    <a:pt x="1718" y="55"/>
                  </a:lnTo>
                  <a:lnTo>
                    <a:pt x="1731" y="63"/>
                  </a:lnTo>
                  <a:lnTo>
                    <a:pt x="1747" y="73"/>
                  </a:lnTo>
                  <a:lnTo>
                    <a:pt x="1762" y="84"/>
                  </a:lnTo>
                  <a:lnTo>
                    <a:pt x="1777" y="96"/>
                  </a:lnTo>
                  <a:lnTo>
                    <a:pt x="1793" y="109"/>
                  </a:lnTo>
                  <a:lnTo>
                    <a:pt x="1806" y="121"/>
                  </a:lnTo>
                  <a:lnTo>
                    <a:pt x="1822" y="134"/>
                  </a:lnTo>
                  <a:lnTo>
                    <a:pt x="1835" y="146"/>
                  </a:lnTo>
                  <a:lnTo>
                    <a:pt x="1846" y="159"/>
                  </a:lnTo>
                  <a:lnTo>
                    <a:pt x="1860" y="171"/>
                  </a:lnTo>
                  <a:lnTo>
                    <a:pt x="1871" y="182"/>
                  </a:lnTo>
                  <a:lnTo>
                    <a:pt x="1883" y="194"/>
                  </a:lnTo>
                  <a:lnTo>
                    <a:pt x="1894" y="205"/>
                  </a:lnTo>
                  <a:lnTo>
                    <a:pt x="1904" y="217"/>
                  </a:lnTo>
                  <a:lnTo>
                    <a:pt x="1916" y="230"/>
                  </a:lnTo>
                  <a:lnTo>
                    <a:pt x="1925" y="240"/>
                  </a:lnTo>
                  <a:lnTo>
                    <a:pt x="1933" y="251"/>
                  </a:lnTo>
                  <a:lnTo>
                    <a:pt x="1942" y="263"/>
                  </a:lnTo>
                  <a:lnTo>
                    <a:pt x="1950" y="274"/>
                  </a:lnTo>
                  <a:lnTo>
                    <a:pt x="1958" y="286"/>
                  </a:lnTo>
                  <a:lnTo>
                    <a:pt x="1965" y="295"/>
                  </a:lnTo>
                  <a:lnTo>
                    <a:pt x="1971" y="307"/>
                  </a:lnTo>
                  <a:lnTo>
                    <a:pt x="1977" y="318"/>
                  </a:lnTo>
                  <a:lnTo>
                    <a:pt x="1983" y="328"/>
                  </a:lnTo>
                  <a:lnTo>
                    <a:pt x="1989" y="340"/>
                  </a:lnTo>
                  <a:lnTo>
                    <a:pt x="1992" y="349"/>
                  </a:lnTo>
                  <a:lnTo>
                    <a:pt x="1996" y="359"/>
                  </a:lnTo>
                  <a:lnTo>
                    <a:pt x="2000" y="370"/>
                  </a:lnTo>
                  <a:lnTo>
                    <a:pt x="2004" y="380"/>
                  </a:lnTo>
                  <a:lnTo>
                    <a:pt x="2006" y="389"/>
                  </a:lnTo>
                  <a:lnTo>
                    <a:pt x="2008" y="399"/>
                  </a:lnTo>
                  <a:lnTo>
                    <a:pt x="2010" y="409"/>
                  </a:lnTo>
                  <a:lnTo>
                    <a:pt x="2012" y="418"/>
                  </a:lnTo>
                  <a:lnTo>
                    <a:pt x="2012" y="428"/>
                  </a:lnTo>
                  <a:lnTo>
                    <a:pt x="2013" y="437"/>
                  </a:lnTo>
                  <a:lnTo>
                    <a:pt x="2012" y="445"/>
                  </a:lnTo>
                  <a:lnTo>
                    <a:pt x="2012" y="453"/>
                  </a:lnTo>
                  <a:lnTo>
                    <a:pt x="2010" y="462"/>
                  </a:lnTo>
                  <a:lnTo>
                    <a:pt x="2008" y="470"/>
                  </a:lnTo>
                  <a:lnTo>
                    <a:pt x="2004" y="478"/>
                  </a:lnTo>
                  <a:lnTo>
                    <a:pt x="2000" y="487"/>
                  </a:lnTo>
                  <a:lnTo>
                    <a:pt x="1996" y="497"/>
                  </a:lnTo>
                  <a:lnTo>
                    <a:pt x="1990" y="505"/>
                  </a:lnTo>
                  <a:lnTo>
                    <a:pt x="1987" y="514"/>
                  </a:lnTo>
                  <a:lnTo>
                    <a:pt x="1979" y="524"/>
                  </a:lnTo>
                  <a:lnTo>
                    <a:pt x="1973" y="533"/>
                  </a:lnTo>
                  <a:lnTo>
                    <a:pt x="1965" y="543"/>
                  </a:lnTo>
                  <a:lnTo>
                    <a:pt x="1958" y="555"/>
                  </a:lnTo>
                  <a:lnTo>
                    <a:pt x="1950" y="564"/>
                  </a:lnTo>
                  <a:lnTo>
                    <a:pt x="1941" y="574"/>
                  </a:lnTo>
                  <a:lnTo>
                    <a:pt x="1931" y="585"/>
                  </a:lnTo>
                  <a:lnTo>
                    <a:pt x="1921" y="601"/>
                  </a:lnTo>
                  <a:lnTo>
                    <a:pt x="1914" y="618"/>
                  </a:lnTo>
                  <a:lnTo>
                    <a:pt x="1904" y="635"/>
                  </a:lnTo>
                  <a:lnTo>
                    <a:pt x="1894" y="652"/>
                  </a:lnTo>
                  <a:lnTo>
                    <a:pt x="1885" y="672"/>
                  </a:lnTo>
                  <a:lnTo>
                    <a:pt x="1877" y="689"/>
                  </a:lnTo>
                  <a:lnTo>
                    <a:pt x="1868" y="708"/>
                  </a:lnTo>
                  <a:lnTo>
                    <a:pt x="1858" y="729"/>
                  </a:lnTo>
                  <a:lnTo>
                    <a:pt x="1846" y="748"/>
                  </a:lnTo>
                  <a:lnTo>
                    <a:pt x="1837" y="770"/>
                  </a:lnTo>
                  <a:lnTo>
                    <a:pt x="1827" y="791"/>
                  </a:lnTo>
                  <a:lnTo>
                    <a:pt x="1818" y="812"/>
                  </a:lnTo>
                  <a:lnTo>
                    <a:pt x="1808" y="833"/>
                  </a:lnTo>
                  <a:lnTo>
                    <a:pt x="1798" y="856"/>
                  </a:lnTo>
                  <a:lnTo>
                    <a:pt x="1789" y="879"/>
                  </a:lnTo>
                  <a:lnTo>
                    <a:pt x="1779" y="904"/>
                  </a:lnTo>
                  <a:lnTo>
                    <a:pt x="1733" y="1011"/>
                  </a:lnTo>
                  <a:lnTo>
                    <a:pt x="1687" y="1119"/>
                  </a:lnTo>
                  <a:lnTo>
                    <a:pt x="1643" y="1223"/>
                  </a:lnTo>
                  <a:lnTo>
                    <a:pt x="1597" y="1322"/>
                  </a:lnTo>
                  <a:lnTo>
                    <a:pt x="1551" y="1422"/>
                  </a:lnTo>
                  <a:lnTo>
                    <a:pt x="1505" y="1518"/>
                  </a:lnTo>
                  <a:lnTo>
                    <a:pt x="1459" y="1612"/>
                  </a:lnTo>
                  <a:lnTo>
                    <a:pt x="1413" y="1704"/>
                  </a:lnTo>
                  <a:lnTo>
                    <a:pt x="1367" y="1793"/>
                  </a:lnTo>
                  <a:lnTo>
                    <a:pt x="1320" y="1879"/>
                  </a:lnTo>
                  <a:lnTo>
                    <a:pt x="1274" y="1964"/>
                  </a:lnTo>
                  <a:lnTo>
                    <a:pt x="1228" y="2046"/>
                  </a:lnTo>
                  <a:lnTo>
                    <a:pt x="1184" y="2125"/>
                  </a:lnTo>
                  <a:lnTo>
                    <a:pt x="1138" y="2203"/>
                  </a:lnTo>
                  <a:lnTo>
                    <a:pt x="1094" y="2278"/>
                  </a:lnTo>
                  <a:lnTo>
                    <a:pt x="1050" y="2351"/>
                  </a:lnTo>
                  <a:lnTo>
                    <a:pt x="1013" y="2409"/>
                  </a:lnTo>
                  <a:lnTo>
                    <a:pt x="975" y="2466"/>
                  </a:lnTo>
                  <a:lnTo>
                    <a:pt x="937" y="2522"/>
                  </a:lnTo>
                  <a:lnTo>
                    <a:pt x="896" y="2576"/>
                  </a:lnTo>
                  <a:lnTo>
                    <a:pt x="858" y="2630"/>
                  </a:lnTo>
                  <a:lnTo>
                    <a:pt x="818" y="2683"/>
                  </a:lnTo>
                  <a:lnTo>
                    <a:pt x="775" y="2735"/>
                  </a:lnTo>
                  <a:lnTo>
                    <a:pt x="733" y="2785"/>
                  </a:lnTo>
                  <a:lnTo>
                    <a:pt x="691" y="2835"/>
                  </a:lnTo>
                  <a:lnTo>
                    <a:pt x="649" y="2883"/>
                  </a:lnTo>
                  <a:lnTo>
                    <a:pt x="604" y="2931"/>
                  </a:lnTo>
                  <a:lnTo>
                    <a:pt x="560" y="2977"/>
                  </a:lnTo>
                  <a:lnTo>
                    <a:pt x="516" y="3023"/>
                  </a:lnTo>
                  <a:lnTo>
                    <a:pt x="470" y="3069"/>
                  </a:lnTo>
                  <a:lnTo>
                    <a:pt x="424" y="3113"/>
                  </a:lnTo>
                  <a:lnTo>
                    <a:pt x="378" y="3156"/>
                  </a:lnTo>
                  <a:lnTo>
                    <a:pt x="347" y="3184"/>
                  </a:lnTo>
                  <a:lnTo>
                    <a:pt x="318" y="3211"/>
                  </a:lnTo>
                  <a:lnTo>
                    <a:pt x="290" y="3236"/>
                  </a:lnTo>
                  <a:lnTo>
                    <a:pt x="263" y="3259"/>
                  </a:lnTo>
                  <a:lnTo>
                    <a:pt x="238" y="3280"/>
                  </a:lnTo>
                  <a:lnTo>
                    <a:pt x="213" y="3300"/>
                  </a:lnTo>
                  <a:lnTo>
                    <a:pt x="190" y="3317"/>
                  </a:lnTo>
                  <a:lnTo>
                    <a:pt x="169" y="3332"/>
                  </a:lnTo>
                  <a:lnTo>
                    <a:pt x="149" y="3346"/>
                  </a:lnTo>
                  <a:lnTo>
                    <a:pt x="130" y="3357"/>
                  </a:lnTo>
                  <a:lnTo>
                    <a:pt x="113" y="3367"/>
                  </a:lnTo>
                  <a:lnTo>
                    <a:pt x="96" y="3374"/>
                  </a:lnTo>
                  <a:lnTo>
                    <a:pt x="82" y="3382"/>
                  </a:lnTo>
                  <a:lnTo>
                    <a:pt x="69" y="3386"/>
                  </a:lnTo>
                  <a:lnTo>
                    <a:pt x="55" y="3388"/>
                  </a:lnTo>
                  <a:lnTo>
                    <a:pt x="46" y="3390"/>
                  </a:lnTo>
                  <a:lnTo>
                    <a:pt x="36" y="3390"/>
                  </a:lnTo>
                  <a:lnTo>
                    <a:pt x="27" y="3388"/>
                  </a:lnTo>
                  <a:lnTo>
                    <a:pt x="19" y="3386"/>
                  </a:lnTo>
                  <a:lnTo>
                    <a:pt x="11" y="3384"/>
                  </a:lnTo>
                  <a:lnTo>
                    <a:pt x="6" y="3380"/>
                  </a:lnTo>
                  <a:lnTo>
                    <a:pt x="2" y="3378"/>
                  </a:lnTo>
                  <a:lnTo>
                    <a:pt x="0" y="3373"/>
                  </a:lnTo>
                  <a:lnTo>
                    <a:pt x="0" y="3369"/>
                  </a:lnTo>
                  <a:lnTo>
                    <a:pt x="0" y="3363"/>
                  </a:lnTo>
                  <a:lnTo>
                    <a:pt x="0" y="3357"/>
                  </a:lnTo>
                  <a:lnTo>
                    <a:pt x="2" y="3351"/>
                  </a:lnTo>
                  <a:lnTo>
                    <a:pt x="4" y="3346"/>
                  </a:lnTo>
                  <a:lnTo>
                    <a:pt x="6" y="3340"/>
                  </a:lnTo>
                  <a:lnTo>
                    <a:pt x="9" y="3334"/>
                  </a:lnTo>
                  <a:lnTo>
                    <a:pt x="11" y="3328"/>
                  </a:lnTo>
                  <a:lnTo>
                    <a:pt x="15" y="3321"/>
                  </a:lnTo>
                  <a:lnTo>
                    <a:pt x="25" y="3309"/>
                  </a:lnTo>
                  <a:lnTo>
                    <a:pt x="36" y="3296"/>
                  </a:lnTo>
                  <a:lnTo>
                    <a:pt x="50" y="3282"/>
                  </a:lnTo>
                  <a:lnTo>
                    <a:pt x="63" y="3269"/>
                  </a:lnTo>
                  <a:lnTo>
                    <a:pt x="105" y="3213"/>
                  </a:lnTo>
                  <a:lnTo>
                    <a:pt x="148" y="3158"/>
                  </a:lnTo>
                  <a:lnTo>
                    <a:pt x="192" y="3098"/>
                  </a:lnTo>
                  <a:lnTo>
                    <a:pt x="234" y="3040"/>
                  </a:lnTo>
                  <a:lnTo>
                    <a:pt x="278" y="2979"/>
                  </a:lnTo>
                  <a:lnTo>
                    <a:pt x="320" y="2916"/>
                  </a:lnTo>
                  <a:lnTo>
                    <a:pt x="364" y="2852"/>
                  </a:lnTo>
                  <a:lnTo>
                    <a:pt x="409" y="2787"/>
                  </a:lnTo>
                  <a:lnTo>
                    <a:pt x="451" y="2722"/>
                  </a:lnTo>
                  <a:lnTo>
                    <a:pt x="495" y="2653"/>
                  </a:lnTo>
                  <a:lnTo>
                    <a:pt x="537" y="2584"/>
                  </a:lnTo>
                  <a:lnTo>
                    <a:pt x="581" y="2514"/>
                  </a:lnTo>
                  <a:lnTo>
                    <a:pt x="624" y="2442"/>
                  </a:lnTo>
                  <a:lnTo>
                    <a:pt x="668" y="2369"/>
                  </a:lnTo>
                  <a:lnTo>
                    <a:pt x="710" y="2294"/>
                  </a:lnTo>
                  <a:lnTo>
                    <a:pt x="752" y="2217"/>
                  </a:lnTo>
                  <a:lnTo>
                    <a:pt x="791" y="2148"/>
                  </a:lnTo>
                  <a:lnTo>
                    <a:pt x="829" y="2077"/>
                  </a:lnTo>
                  <a:lnTo>
                    <a:pt x="867" y="2004"/>
                  </a:lnTo>
                  <a:lnTo>
                    <a:pt x="906" y="1931"/>
                  </a:lnTo>
                  <a:lnTo>
                    <a:pt x="942" y="1856"/>
                  </a:lnTo>
                  <a:lnTo>
                    <a:pt x="981" y="1779"/>
                  </a:lnTo>
                  <a:lnTo>
                    <a:pt x="1017" y="1702"/>
                  </a:lnTo>
                  <a:lnTo>
                    <a:pt x="1054" y="1624"/>
                  </a:lnTo>
                  <a:lnTo>
                    <a:pt x="1088" y="1545"/>
                  </a:lnTo>
                  <a:lnTo>
                    <a:pt x="1125" y="1464"/>
                  </a:lnTo>
                  <a:lnTo>
                    <a:pt x="1159" y="1382"/>
                  </a:lnTo>
                  <a:lnTo>
                    <a:pt x="1194" y="1297"/>
                  </a:lnTo>
                  <a:lnTo>
                    <a:pt x="1226" y="1213"/>
                  </a:lnTo>
                  <a:lnTo>
                    <a:pt x="1259" y="1129"/>
                  </a:lnTo>
                  <a:lnTo>
                    <a:pt x="1292" y="1040"/>
                  </a:lnTo>
                  <a:lnTo>
                    <a:pt x="1324" y="952"/>
                  </a:lnTo>
                  <a:lnTo>
                    <a:pt x="1344" y="898"/>
                  </a:lnTo>
                  <a:lnTo>
                    <a:pt x="1363" y="844"/>
                  </a:lnTo>
                  <a:lnTo>
                    <a:pt x="1380" y="791"/>
                  </a:lnTo>
                  <a:lnTo>
                    <a:pt x="1395" y="739"/>
                  </a:lnTo>
                  <a:lnTo>
                    <a:pt x="1411" y="687"/>
                  </a:lnTo>
                  <a:lnTo>
                    <a:pt x="1424" y="635"/>
                  </a:lnTo>
                  <a:lnTo>
                    <a:pt x="1436" y="583"/>
                  </a:lnTo>
                  <a:lnTo>
                    <a:pt x="1447" y="533"/>
                  </a:lnTo>
                  <a:lnTo>
                    <a:pt x="1457" y="484"/>
                  </a:lnTo>
                  <a:lnTo>
                    <a:pt x="1464" y="434"/>
                  </a:lnTo>
                  <a:lnTo>
                    <a:pt x="1470" y="386"/>
                  </a:lnTo>
                  <a:lnTo>
                    <a:pt x="1476" y="336"/>
                  </a:lnTo>
                  <a:lnTo>
                    <a:pt x="1482" y="288"/>
                  </a:lnTo>
                  <a:lnTo>
                    <a:pt x="1484" y="242"/>
                  </a:lnTo>
                  <a:lnTo>
                    <a:pt x="1486" y="194"/>
                  </a:lnTo>
                  <a:lnTo>
                    <a:pt x="1487" y="148"/>
                  </a:lnTo>
                  <a:lnTo>
                    <a:pt x="1487" y="128"/>
                  </a:lnTo>
                  <a:lnTo>
                    <a:pt x="1487" y="113"/>
                  </a:lnTo>
                  <a:lnTo>
                    <a:pt x="1489" y="98"/>
                  </a:lnTo>
                  <a:lnTo>
                    <a:pt x="1493" y="82"/>
                  </a:lnTo>
                  <a:lnTo>
                    <a:pt x="1495" y="69"/>
                  </a:lnTo>
                  <a:lnTo>
                    <a:pt x="1499" y="57"/>
                  </a:lnTo>
                  <a:lnTo>
                    <a:pt x="1503" y="46"/>
                  </a:lnTo>
                  <a:lnTo>
                    <a:pt x="1509" y="36"/>
                  </a:lnTo>
                  <a:lnTo>
                    <a:pt x="1514" y="27"/>
                  </a:lnTo>
                  <a:lnTo>
                    <a:pt x="1520" y="19"/>
                  </a:lnTo>
                  <a:lnTo>
                    <a:pt x="1526" y="13"/>
                  </a:lnTo>
                  <a:lnTo>
                    <a:pt x="1534" y="7"/>
                  </a:lnTo>
                  <a:lnTo>
                    <a:pt x="1541" y="4"/>
                  </a:lnTo>
                  <a:lnTo>
                    <a:pt x="1551" y="2"/>
                  </a:lnTo>
                  <a:lnTo>
                    <a:pt x="1560" y="0"/>
                  </a:lnTo>
                  <a:lnTo>
                    <a:pt x="157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6"/>
            <p:cNvSpPr>
              <a:spLocks/>
            </p:cNvSpPr>
            <p:nvPr/>
          </p:nvSpPr>
          <p:spPr bwMode="auto">
            <a:xfrm>
              <a:off x="1065893" y="2370024"/>
              <a:ext cx="157616" cy="980735"/>
            </a:xfrm>
            <a:custGeom>
              <a:avLst/>
              <a:gdLst>
                <a:gd name="T0" fmla="*/ 130888240 w 555"/>
                <a:gd name="T1" fmla="*/ 5043212 h 3843"/>
                <a:gd name="T2" fmla="*/ 155548357 w 555"/>
                <a:gd name="T3" fmla="*/ 25214472 h 3843"/>
                <a:gd name="T4" fmla="*/ 187796875 w 555"/>
                <a:gd name="T5" fmla="*/ 63036983 h 3843"/>
                <a:gd name="T6" fmla="*/ 228264422 w 555"/>
                <a:gd name="T7" fmla="*/ 117248346 h 3843"/>
                <a:gd name="T8" fmla="*/ 276952487 w 555"/>
                <a:gd name="T9" fmla="*/ 193522938 h 3843"/>
                <a:gd name="T10" fmla="*/ 315523480 w 555"/>
                <a:gd name="T11" fmla="*/ 260341560 h 3843"/>
                <a:gd name="T12" fmla="*/ 339551429 w 555"/>
                <a:gd name="T13" fmla="*/ 313292096 h 3843"/>
                <a:gd name="T14" fmla="*/ 349668502 w 555"/>
                <a:gd name="T15" fmla="*/ 353005792 h 3843"/>
                <a:gd name="T16" fmla="*/ 349668502 w 555"/>
                <a:gd name="T17" fmla="*/ 373807449 h 3843"/>
                <a:gd name="T18" fmla="*/ 345874699 w 555"/>
                <a:gd name="T19" fmla="*/ 402804322 h 3843"/>
                <a:gd name="T20" fmla="*/ 339551429 w 555"/>
                <a:gd name="T21" fmla="*/ 443148519 h 3843"/>
                <a:gd name="T22" fmla="*/ 331330860 w 555"/>
                <a:gd name="T23" fmla="*/ 497359858 h 3843"/>
                <a:gd name="T24" fmla="*/ 323743254 w 555"/>
                <a:gd name="T25" fmla="*/ 547158388 h 3843"/>
                <a:gd name="T26" fmla="*/ 318052947 w 555"/>
                <a:gd name="T27" fmla="*/ 606412938 h 3843"/>
                <a:gd name="T28" fmla="*/ 312994013 w 555"/>
                <a:gd name="T29" fmla="*/ 681426727 h 3843"/>
                <a:gd name="T30" fmla="*/ 309200210 w 555"/>
                <a:gd name="T31" fmla="*/ 772199755 h 3843"/>
                <a:gd name="T32" fmla="*/ 307302911 w 555"/>
                <a:gd name="T33" fmla="*/ 878732222 h 3843"/>
                <a:gd name="T34" fmla="*/ 304774239 w 555"/>
                <a:gd name="T35" fmla="*/ 999762133 h 3843"/>
                <a:gd name="T36" fmla="*/ 303509108 w 555"/>
                <a:gd name="T37" fmla="*/ 1137182479 h 3843"/>
                <a:gd name="T38" fmla="*/ 302244772 w 555"/>
                <a:gd name="T39" fmla="*/ 1290991671 h 3843"/>
                <a:gd name="T40" fmla="*/ 287701728 w 555"/>
                <a:gd name="T41" fmla="*/ 2052474802 h 3843"/>
                <a:gd name="T42" fmla="*/ 282642794 w 555"/>
                <a:gd name="T43" fmla="*/ 2109207747 h 3843"/>
                <a:gd name="T44" fmla="*/ 273158684 w 555"/>
                <a:gd name="T45" fmla="*/ 2147483647 h 3843"/>
                <a:gd name="T46" fmla="*/ 256086173 w 555"/>
                <a:gd name="T47" fmla="*/ 2147483647 h 3843"/>
                <a:gd name="T48" fmla="*/ 236484195 w 555"/>
                <a:gd name="T49" fmla="*/ 2147483647 h 3843"/>
                <a:gd name="T50" fmla="*/ 220676816 w 555"/>
                <a:gd name="T51" fmla="*/ 2147483647 h 3843"/>
                <a:gd name="T52" fmla="*/ 202339919 w 555"/>
                <a:gd name="T53" fmla="*/ 2147483647 h 3843"/>
                <a:gd name="T54" fmla="*/ 184635240 w 555"/>
                <a:gd name="T55" fmla="*/ 2147483647 h 3843"/>
                <a:gd name="T56" fmla="*/ 163768926 w 555"/>
                <a:gd name="T57" fmla="*/ 2147483647 h 3843"/>
                <a:gd name="T58" fmla="*/ 138475846 w 555"/>
                <a:gd name="T59" fmla="*/ 2147483647 h 3843"/>
                <a:gd name="T60" fmla="*/ 113815729 w 555"/>
                <a:gd name="T61" fmla="*/ 2147483647 h 3843"/>
                <a:gd name="T62" fmla="*/ 91052887 w 555"/>
                <a:gd name="T63" fmla="*/ 2147483647 h 3843"/>
                <a:gd name="T64" fmla="*/ 65760602 w 555"/>
                <a:gd name="T65" fmla="*/ 2147483647 h 3843"/>
                <a:gd name="T66" fmla="*/ 36041538 w 555"/>
                <a:gd name="T67" fmla="*/ 2147483647 h 3843"/>
                <a:gd name="T68" fmla="*/ 14543050 w 555"/>
                <a:gd name="T69" fmla="*/ 2097231709 h 3843"/>
                <a:gd name="T70" fmla="*/ 2529468 w 555"/>
                <a:gd name="T71" fmla="*/ 2035455554 h 3843"/>
                <a:gd name="T72" fmla="*/ 1264336 w 555"/>
                <a:gd name="T73" fmla="*/ 1993850654 h 3843"/>
                <a:gd name="T74" fmla="*/ 5691104 w 555"/>
                <a:gd name="T75" fmla="*/ 1964223379 h 3843"/>
                <a:gd name="T76" fmla="*/ 15808181 w 555"/>
                <a:gd name="T77" fmla="*/ 1920098461 h 3843"/>
                <a:gd name="T78" fmla="*/ 29086100 w 555"/>
                <a:gd name="T79" fmla="*/ 1860843912 h 3843"/>
                <a:gd name="T80" fmla="*/ 46158611 w 555"/>
                <a:gd name="T81" fmla="*/ 1789611736 h 3843"/>
                <a:gd name="T82" fmla="*/ 64495471 w 555"/>
                <a:gd name="T83" fmla="*/ 1700099510 h 3843"/>
                <a:gd name="T84" fmla="*/ 80303646 w 555"/>
                <a:gd name="T85" fmla="*/ 1589786025 h 3843"/>
                <a:gd name="T86" fmla="*/ 94846689 w 555"/>
                <a:gd name="T87" fmla="*/ 1459300094 h 3843"/>
                <a:gd name="T88" fmla="*/ 105595955 w 555"/>
                <a:gd name="T89" fmla="*/ 1306750911 h 3843"/>
                <a:gd name="T90" fmla="*/ 115080860 w 555"/>
                <a:gd name="T91" fmla="*/ 1135291275 h 3843"/>
                <a:gd name="T92" fmla="*/ 121404130 w 555"/>
                <a:gd name="T93" fmla="*/ 941137985 h 3843"/>
                <a:gd name="T94" fmla="*/ 125197933 w 555"/>
                <a:gd name="T95" fmla="*/ 727443642 h 3843"/>
                <a:gd name="T96" fmla="*/ 125197933 w 555"/>
                <a:gd name="T97" fmla="*/ 521313521 h 3843"/>
                <a:gd name="T98" fmla="*/ 118874663 w 555"/>
                <a:gd name="T99" fmla="*/ 397131504 h 3843"/>
                <a:gd name="T100" fmla="*/ 104331619 w 555"/>
                <a:gd name="T101" fmla="*/ 272318391 h 3843"/>
                <a:gd name="T102" fmla="*/ 80935814 w 555"/>
                <a:gd name="T103" fmla="*/ 146245220 h 3843"/>
                <a:gd name="T104" fmla="*/ 59437332 w 555"/>
                <a:gd name="T105" fmla="*/ 47277731 h 3843"/>
                <a:gd name="T106" fmla="*/ 64495471 w 555"/>
                <a:gd name="T107" fmla="*/ 25214472 h 3843"/>
                <a:gd name="T108" fmla="*/ 77774179 w 555"/>
                <a:gd name="T109" fmla="*/ 10716032 h 3843"/>
                <a:gd name="T110" fmla="*/ 96743989 w 555"/>
                <a:gd name="T111" fmla="*/ 2521606 h 3843"/>
                <a:gd name="T112" fmla="*/ 117609532 w 555"/>
                <a:gd name="T113" fmla="*/ 0 h 384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55"/>
                <a:gd name="T172" fmla="*/ 0 h 3843"/>
                <a:gd name="T173" fmla="*/ 555 w 555"/>
                <a:gd name="T174" fmla="*/ 3843 h 384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55" h="3843">
                  <a:moveTo>
                    <a:pt x="186" y="0"/>
                  </a:moveTo>
                  <a:lnTo>
                    <a:pt x="192" y="2"/>
                  </a:lnTo>
                  <a:lnTo>
                    <a:pt x="199" y="4"/>
                  </a:lnTo>
                  <a:lnTo>
                    <a:pt x="207" y="8"/>
                  </a:lnTo>
                  <a:lnTo>
                    <a:pt x="215" y="13"/>
                  </a:lnTo>
                  <a:lnTo>
                    <a:pt x="224" y="21"/>
                  </a:lnTo>
                  <a:lnTo>
                    <a:pt x="234" y="31"/>
                  </a:lnTo>
                  <a:lnTo>
                    <a:pt x="246" y="40"/>
                  </a:lnTo>
                  <a:lnTo>
                    <a:pt x="257" y="54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7" y="100"/>
                  </a:lnTo>
                  <a:lnTo>
                    <a:pt x="311" y="119"/>
                  </a:lnTo>
                  <a:lnTo>
                    <a:pt x="328" y="140"/>
                  </a:lnTo>
                  <a:lnTo>
                    <a:pt x="343" y="163"/>
                  </a:lnTo>
                  <a:lnTo>
                    <a:pt x="361" y="186"/>
                  </a:lnTo>
                  <a:lnTo>
                    <a:pt x="380" y="213"/>
                  </a:lnTo>
                  <a:lnTo>
                    <a:pt x="399" y="246"/>
                  </a:lnTo>
                  <a:lnTo>
                    <a:pt x="420" y="276"/>
                  </a:lnTo>
                  <a:lnTo>
                    <a:pt x="438" y="307"/>
                  </a:lnTo>
                  <a:lnTo>
                    <a:pt x="455" y="334"/>
                  </a:lnTo>
                  <a:lnTo>
                    <a:pt x="470" y="363"/>
                  </a:lnTo>
                  <a:lnTo>
                    <a:pt x="486" y="388"/>
                  </a:lnTo>
                  <a:lnTo>
                    <a:pt x="499" y="413"/>
                  </a:lnTo>
                  <a:lnTo>
                    <a:pt x="510" y="436"/>
                  </a:lnTo>
                  <a:lnTo>
                    <a:pt x="520" y="457"/>
                  </a:lnTo>
                  <a:lnTo>
                    <a:pt x="530" y="478"/>
                  </a:lnTo>
                  <a:lnTo>
                    <a:pt x="537" y="497"/>
                  </a:lnTo>
                  <a:lnTo>
                    <a:pt x="543" y="514"/>
                  </a:lnTo>
                  <a:lnTo>
                    <a:pt x="547" y="532"/>
                  </a:lnTo>
                  <a:lnTo>
                    <a:pt x="551" y="547"/>
                  </a:lnTo>
                  <a:lnTo>
                    <a:pt x="553" y="560"/>
                  </a:lnTo>
                  <a:lnTo>
                    <a:pt x="555" y="574"/>
                  </a:lnTo>
                  <a:lnTo>
                    <a:pt x="555" y="580"/>
                  </a:lnTo>
                  <a:lnTo>
                    <a:pt x="553" y="585"/>
                  </a:lnTo>
                  <a:lnTo>
                    <a:pt x="553" y="593"/>
                  </a:lnTo>
                  <a:lnTo>
                    <a:pt x="553" y="603"/>
                  </a:lnTo>
                  <a:lnTo>
                    <a:pt x="551" y="614"/>
                  </a:lnTo>
                  <a:lnTo>
                    <a:pt x="549" y="626"/>
                  </a:lnTo>
                  <a:lnTo>
                    <a:pt x="547" y="639"/>
                  </a:lnTo>
                  <a:lnTo>
                    <a:pt x="545" y="653"/>
                  </a:lnTo>
                  <a:lnTo>
                    <a:pt x="543" y="668"/>
                  </a:lnTo>
                  <a:lnTo>
                    <a:pt x="541" y="685"/>
                  </a:lnTo>
                  <a:lnTo>
                    <a:pt x="537" y="703"/>
                  </a:lnTo>
                  <a:lnTo>
                    <a:pt x="534" y="722"/>
                  </a:lnTo>
                  <a:lnTo>
                    <a:pt x="532" y="743"/>
                  </a:lnTo>
                  <a:lnTo>
                    <a:pt x="528" y="766"/>
                  </a:lnTo>
                  <a:lnTo>
                    <a:pt x="524" y="789"/>
                  </a:lnTo>
                  <a:lnTo>
                    <a:pt x="520" y="814"/>
                  </a:lnTo>
                  <a:lnTo>
                    <a:pt x="516" y="829"/>
                  </a:lnTo>
                  <a:lnTo>
                    <a:pt x="514" y="848"/>
                  </a:lnTo>
                  <a:lnTo>
                    <a:pt x="512" y="868"/>
                  </a:lnTo>
                  <a:lnTo>
                    <a:pt x="509" y="889"/>
                  </a:lnTo>
                  <a:lnTo>
                    <a:pt x="507" y="912"/>
                  </a:lnTo>
                  <a:lnTo>
                    <a:pt x="505" y="937"/>
                  </a:lnTo>
                  <a:lnTo>
                    <a:pt x="503" y="962"/>
                  </a:lnTo>
                  <a:lnTo>
                    <a:pt x="501" y="989"/>
                  </a:lnTo>
                  <a:lnTo>
                    <a:pt x="499" y="1017"/>
                  </a:lnTo>
                  <a:lnTo>
                    <a:pt x="497" y="1048"/>
                  </a:lnTo>
                  <a:lnTo>
                    <a:pt x="495" y="1081"/>
                  </a:lnTo>
                  <a:lnTo>
                    <a:pt x="493" y="1113"/>
                  </a:lnTo>
                  <a:lnTo>
                    <a:pt x="493" y="1150"/>
                  </a:lnTo>
                  <a:lnTo>
                    <a:pt x="491" y="1186"/>
                  </a:lnTo>
                  <a:lnTo>
                    <a:pt x="489" y="1225"/>
                  </a:lnTo>
                  <a:lnTo>
                    <a:pt x="487" y="1265"/>
                  </a:lnTo>
                  <a:lnTo>
                    <a:pt x="487" y="1305"/>
                  </a:lnTo>
                  <a:lnTo>
                    <a:pt x="486" y="1348"/>
                  </a:lnTo>
                  <a:lnTo>
                    <a:pt x="486" y="1394"/>
                  </a:lnTo>
                  <a:lnTo>
                    <a:pt x="484" y="1440"/>
                  </a:lnTo>
                  <a:lnTo>
                    <a:pt x="484" y="1486"/>
                  </a:lnTo>
                  <a:lnTo>
                    <a:pt x="482" y="1536"/>
                  </a:lnTo>
                  <a:lnTo>
                    <a:pt x="482" y="1586"/>
                  </a:lnTo>
                  <a:lnTo>
                    <a:pt x="482" y="1637"/>
                  </a:lnTo>
                  <a:lnTo>
                    <a:pt x="480" y="1693"/>
                  </a:lnTo>
                  <a:lnTo>
                    <a:pt x="480" y="1747"/>
                  </a:lnTo>
                  <a:lnTo>
                    <a:pt x="480" y="1804"/>
                  </a:lnTo>
                  <a:lnTo>
                    <a:pt x="480" y="1862"/>
                  </a:lnTo>
                  <a:lnTo>
                    <a:pt x="478" y="1923"/>
                  </a:lnTo>
                  <a:lnTo>
                    <a:pt x="478" y="1985"/>
                  </a:lnTo>
                  <a:lnTo>
                    <a:pt x="478" y="2048"/>
                  </a:lnTo>
                  <a:lnTo>
                    <a:pt x="478" y="2113"/>
                  </a:lnTo>
                  <a:lnTo>
                    <a:pt x="466" y="2674"/>
                  </a:lnTo>
                  <a:lnTo>
                    <a:pt x="455" y="3236"/>
                  </a:lnTo>
                  <a:lnTo>
                    <a:pt x="455" y="3256"/>
                  </a:lnTo>
                  <a:lnTo>
                    <a:pt x="455" y="3277"/>
                  </a:lnTo>
                  <a:lnTo>
                    <a:pt x="453" y="3300"/>
                  </a:lnTo>
                  <a:lnTo>
                    <a:pt x="451" y="3321"/>
                  </a:lnTo>
                  <a:lnTo>
                    <a:pt x="447" y="3346"/>
                  </a:lnTo>
                  <a:lnTo>
                    <a:pt x="445" y="3369"/>
                  </a:lnTo>
                  <a:lnTo>
                    <a:pt x="441" y="3394"/>
                  </a:lnTo>
                  <a:lnTo>
                    <a:pt x="438" y="3421"/>
                  </a:lnTo>
                  <a:lnTo>
                    <a:pt x="432" y="3446"/>
                  </a:lnTo>
                  <a:lnTo>
                    <a:pt x="426" y="3474"/>
                  </a:lnTo>
                  <a:lnTo>
                    <a:pt x="420" y="3501"/>
                  </a:lnTo>
                  <a:lnTo>
                    <a:pt x="413" y="3530"/>
                  </a:lnTo>
                  <a:lnTo>
                    <a:pt x="405" y="3559"/>
                  </a:lnTo>
                  <a:lnTo>
                    <a:pt x="397" y="3590"/>
                  </a:lnTo>
                  <a:lnTo>
                    <a:pt x="388" y="3620"/>
                  </a:lnTo>
                  <a:lnTo>
                    <a:pt x="380" y="3653"/>
                  </a:lnTo>
                  <a:lnTo>
                    <a:pt x="374" y="3676"/>
                  </a:lnTo>
                  <a:lnTo>
                    <a:pt x="368" y="3697"/>
                  </a:lnTo>
                  <a:lnTo>
                    <a:pt x="363" y="3716"/>
                  </a:lnTo>
                  <a:lnTo>
                    <a:pt x="355" y="3736"/>
                  </a:lnTo>
                  <a:lnTo>
                    <a:pt x="349" y="3753"/>
                  </a:lnTo>
                  <a:lnTo>
                    <a:pt x="342" y="3768"/>
                  </a:lnTo>
                  <a:lnTo>
                    <a:pt x="336" y="3784"/>
                  </a:lnTo>
                  <a:lnTo>
                    <a:pt x="328" y="3795"/>
                  </a:lnTo>
                  <a:lnTo>
                    <a:pt x="320" y="3807"/>
                  </a:lnTo>
                  <a:lnTo>
                    <a:pt x="315" y="3816"/>
                  </a:lnTo>
                  <a:lnTo>
                    <a:pt x="307" y="3824"/>
                  </a:lnTo>
                  <a:lnTo>
                    <a:pt x="299" y="3832"/>
                  </a:lnTo>
                  <a:lnTo>
                    <a:pt x="292" y="3837"/>
                  </a:lnTo>
                  <a:lnTo>
                    <a:pt x="284" y="3839"/>
                  </a:lnTo>
                  <a:lnTo>
                    <a:pt x="276" y="3843"/>
                  </a:lnTo>
                  <a:lnTo>
                    <a:pt x="269" y="3843"/>
                  </a:lnTo>
                  <a:lnTo>
                    <a:pt x="259" y="3843"/>
                  </a:lnTo>
                  <a:lnTo>
                    <a:pt x="249" y="3839"/>
                  </a:lnTo>
                  <a:lnTo>
                    <a:pt x="238" y="3835"/>
                  </a:lnTo>
                  <a:lnTo>
                    <a:pt x="228" y="3830"/>
                  </a:lnTo>
                  <a:lnTo>
                    <a:pt x="219" y="3822"/>
                  </a:lnTo>
                  <a:lnTo>
                    <a:pt x="209" y="3814"/>
                  </a:lnTo>
                  <a:lnTo>
                    <a:pt x="199" y="3803"/>
                  </a:lnTo>
                  <a:lnTo>
                    <a:pt x="190" y="3789"/>
                  </a:lnTo>
                  <a:lnTo>
                    <a:pt x="180" y="3776"/>
                  </a:lnTo>
                  <a:lnTo>
                    <a:pt x="171" y="3761"/>
                  </a:lnTo>
                  <a:lnTo>
                    <a:pt x="161" y="3743"/>
                  </a:lnTo>
                  <a:lnTo>
                    <a:pt x="152" y="3724"/>
                  </a:lnTo>
                  <a:lnTo>
                    <a:pt x="144" y="3703"/>
                  </a:lnTo>
                  <a:lnTo>
                    <a:pt x="134" y="3680"/>
                  </a:lnTo>
                  <a:lnTo>
                    <a:pt x="125" y="3657"/>
                  </a:lnTo>
                  <a:lnTo>
                    <a:pt x="117" y="3632"/>
                  </a:lnTo>
                  <a:lnTo>
                    <a:pt x="104" y="3592"/>
                  </a:lnTo>
                  <a:lnTo>
                    <a:pt x="90" y="3551"/>
                  </a:lnTo>
                  <a:lnTo>
                    <a:pt x="79" y="3515"/>
                  </a:lnTo>
                  <a:lnTo>
                    <a:pt x="67" y="3480"/>
                  </a:lnTo>
                  <a:lnTo>
                    <a:pt x="57" y="3446"/>
                  </a:lnTo>
                  <a:lnTo>
                    <a:pt x="48" y="3413"/>
                  </a:lnTo>
                  <a:lnTo>
                    <a:pt x="38" y="3382"/>
                  </a:lnTo>
                  <a:lnTo>
                    <a:pt x="31" y="3354"/>
                  </a:lnTo>
                  <a:lnTo>
                    <a:pt x="23" y="3327"/>
                  </a:lnTo>
                  <a:lnTo>
                    <a:pt x="17" y="3300"/>
                  </a:lnTo>
                  <a:lnTo>
                    <a:pt x="11" y="3275"/>
                  </a:lnTo>
                  <a:lnTo>
                    <a:pt x="8" y="3252"/>
                  </a:lnTo>
                  <a:lnTo>
                    <a:pt x="4" y="3229"/>
                  </a:lnTo>
                  <a:lnTo>
                    <a:pt x="2" y="3210"/>
                  </a:lnTo>
                  <a:lnTo>
                    <a:pt x="0" y="3190"/>
                  </a:lnTo>
                  <a:lnTo>
                    <a:pt x="0" y="3171"/>
                  </a:lnTo>
                  <a:lnTo>
                    <a:pt x="2" y="3163"/>
                  </a:lnTo>
                  <a:lnTo>
                    <a:pt x="4" y="3154"/>
                  </a:lnTo>
                  <a:lnTo>
                    <a:pt x="6" y="3142"/>
                  </a:lnTo>
                  <a:lnTo>
                    <a:pt x="8" y="3129"/>
                  </a:lnTo>
                  <a:lnTo>
                    <a:pt x="9" y="3116"/>
                  </a:lnTo>
                  <a:lnTo>
                    <a:pt x="13" y="3100"/>
                  </a:lnTo>
                  <a:lnTo>
                    <a:pt x="17" y="3083"/>
                  </a:lnTo>
                  <a:lnTo>
                    <a:pt x="21" y="3066"/>
                  </a:lnTo>
                  <a:lnTo>
                    <a:pt x="25" y="3046"/>
                  </a:lnTo>
                  <a:lnTo>
                    <a:pt x="31" y="3025"/>
                  </a:lnTo>
                  <a:lnTo>
                    <a:pt x="34" y="3002"/>
                  </a:lnTo>
                  <a:lnTo>
                    <a:pt x="40" y="2979"/>
                  </a:lnTo>
                  <a:lnTo>
                    <a:pt x="46" y="2952"/>
                  </a:lnTo>
                  <a:lnTo>
                    <a:pt x="52" y="2925"/>
                  </a:lnTo>
                  <a:lnTo>
                    <a:pt x="57" y="2899"/>
                  </a:lnTo>
                  <a:lnTo>
                    <a:pt x="65" y="2868"/>
                  </a:lnTo>
                  <a:lnTo>
                    <a:pt x="73" y="2839"/>
                  </a:lnTo>
                  <a:lnTo>
                    <a:pt x="80" y="2806"/>
                  </a:lnTo>
                  <a:lnTo>
                    <a:pt x="88" y="2772"/>
                  </a:lnTo>
                  <a:lnTo>
                    <a:pt x="94" y="2735"/>
                  </a:lnTo>
                  <a:lnTo>
                    <a:pt x="102" y="2697"/>
                  </a:lnTo>
                  <a:lnTo>
                    <a:pt x="109" y="2657"/>
                  </a:lnTo>
                  <a:lnTo>
                    <a:pt x="115" y="2613"/>
                  </a:lnTo>
                  <a:lnTo>
                    <a:pt x="121" y="2568"/>
                  </a:lnTo>
                  <a:lnTo>
                    <a:pt x="127" y="2522"/>
                  </a:lnTo>
                  <a:lnTo>
                    <a:pt x="134" y="2472"/>
                  </a:lnTo>
                  <a:lnTo>
                    <a:pt x="138" y="2423"/>
                  </a:lnTo>
                  <a:lnTo>
                    <a:pt x="144" y="2369"/>
                  </a:lnTo>
                  <a:lnTo>
                    <a:pt x="150" y="2315"/>
                  </a:lnTo>
                  <a:lnTo>
                    <a:pt x="153" y="2257"/>
                  </a:lnTo>
                  <a:lnTo>
                    <a:pt x="159" y="2198"/>
                  </a:lnTo>
                  <a:lnTo>
                    <a:pt x="163" y="2136"/>
                  </a:lnTo>
                  <a:lnTo>
                    <a:pt x="167" y="2073"/>
                  </a:lnTo>
                  <a:lnTo>
                    <a:pt x="171" y="2008"/>
                  </a:lnTo>
                  <a:lnTo>
                    <a:pt x="175" y="1941"/>
                  </a:lnTo>
                  <a:lnTo>
                    <a:pt x="178" y="1872"/>
                  </a:lnTo>
                  <a:lnTo>
                    <a:pt x="182" y="1801"/>
                  </a:lnTo>
                  <a:lnTo>
                    <a:pt x="184" y="1726"/>
                  </a:lnTo>
                  <a:lnTo>
                    <a:pt x="186" y="1651"/>
                  </a:lnTo>
                  <a:lnTo>
                    <a:pt x="190" y="1572"/>
                  </a:lnTo>
                  <a:lnTo>
                    <a:pt x="192" y="1493"/>
                  </a:lnTo>
                  <a:lnTo>
                    <a:pt x="194" y="1411"/>
                  </a:lnTo>
                  <a:lnTo>
                    <a:pt x="194" y="1326"/>
                  </a:lnTo>
                  <a:lnTo>
                    <a:pt x="196" y="1242"/>
                  </a:lnTo>
                  <a:lnTo>
                    <a:pt x="198" y="1154"/>
                  </a:lnTo>
                  <a:lnTo>
                    <a:pt x="198" y="1063"/>
                  </a:lnTo>
                  <a:lnTo>
                    <a:pt x="198" y="971"/>
                  </a:lnTo>
                  <a:lnTo>
                    <a:pt x="198" y="877"/>
                  </a:lnTo>
                  <a:lnTo>
                    <a:pt x="198" y="827"/>
                  </a:lnTo>
                  <a:lnTo>
                    <a:pt x="196" y="777"/>
                  </a:lnTo>
                  <a:lnTo>
                    <a:pt x="194" y="729"/>
                  </a:lnTo>
                  <a:lnTo>
                    <a:pt x="192" y="679"/>
                  </a:lnTo>
                  <a:lnTo>
                    <a:pt x="188" y="630"/>
                  </a:lnTo>
                  <a:lnTo>
                    <a:pt x="182" y="580"/>
                  </a:lnTo>
                  <a:lnTo>
                    <a:pt x="178" y="530"/>
                  </a:lnTo>
                  <a:lnTo>
                    <a:pt x="171" y="482"/>
                  </a:lnTo>
                  <a:lnTo>
                    <a:pt x="165" y="432"/>
                  </a:lnTo>
                  <a:lnTo>
                    <a:pt x="157" y="382"/>
                  </a:lnTo>
                  <a:lnTo>
                    <a:pt x="148" y="332"/>
                  </a:lnTo>
                  <a:lnTo>
                    <a:pt x="138" y="282"/>
                  </a:lnTo>
                  <a:lnTo>
                    <a:pt x="128" y="232"/>
                  </a:lnTo>
                  <a:lnTo>
                    <a:pt x="117" y="184"/>
                  </a:lnTo>
                  <a:lnTo>
                    <a:pt x="105" y="134"/>
                  </a:lnTo>
                  <a:lnTo>
                    <a:pt x="94" y="86"/>
                  </a:lnTo>
                  <a:lnTo>
                    <a:pt x="94" y="75"/>
                  </a:lnTo>
                  <a:lnTo>
                    <a:pt x="94" y="65"/>
                  </a:lnTo>
                  <a:lnTo>
                    <a:pt x="96" y="56"/>
                  </a:lnTo>
                  <a:lnTo>
                    <a:pt x="100" y="48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11" y="27"/>
                  </a:lnTo>
                  <a:lnTo>
                    <a:pt x="115" y="21"/>
                  </a:lnTo>
                  <a:lnTo>
                    <a:pt x="123" y="17"/>
                  </a:lnTo>
                  <a:lnTo>
                    <a:pt x="128" y="11"/>
                  </a:lnTo>
                  <a:lnTo>
                    <a:pt x="136" y="10"/>
                  </a:lnTo>
                  <a:lnTo>
                    <a:pt x="146" y="6"/>
                  </a:lnTo>
                  <a:lnTo>
                    <a:pt x="153" y="4"/>
                  </a:lnTo>
                  <a:lnTo>
                    <a:pt x="165" y="2"/>
                  </a:lnTo>
                  <a:lnTo>
                    <a:pt x="175" y="0"/>
                  </a:lnTo>
                  <a:lnTo>
                    <a:pt x="18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329419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04800" y="1143000"/>
            <a:ext cx="1295400" cy="1256714"/>
            <a:chOff x="304800" y="1143000"/>
            <a:chExt cx="1295400" cy="1256714"/>
          </a:xfrm>
        </p:grpSpPr>
        <p:pic>
          <p:nvPicPr>
            <p:cNvPr id="1026" name="Picture 2" descr="C:\Users\Meishing\Dropbox\meizhouhuayu\pics\310.25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r="88333"/>
            <a:stretch>
              <a:fillRect/>
            </a:stretch>
          </p:blipFill>
          <p:spPr bwMode="auto">
            <a:xfrm>
              <a:off x="304800" y="1143000"/>
              <a:ext cx="1295400" cy="1256714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>
            <a:xfrm>
              <a:off x="1143000" y="16764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25"/>
          <p:cNvSpPr>
            <a:spLocks/>
          </p:cNvSpPr>
          <p:nvPr/>
        </p:nvSpPr>
        <p:spPr bwMode="auto">
          <a:xfrm>
            <a:off x="2286000" y="990600"/>
            <a:ext cx="874939" cy="177998"/>
          </a:xfrm>
          <a:custGeom>
            <a:avLst/>
            <a:gdLst>
              <a:gd name="T0" fmla="*/ 1381045498 w 2572"/>
              <a:gd name="T1" fmla="*/ 1255792 h 547"/>
              <a:gd name="T2" fmla="*/ 1424518375 w 2572"/>
              <a:gd name="T3" fmla="*/ 10671460 h 547"/>
              <a:gd name="T4" fmla="*/ 1474291243 w 2572"/>
              <a:gd name="T5" fmla="*/ 26365301 h 547"/>
              <a:gd name="T6" fmla="*/ 1528474979 w 2572"/>
              <a:gd name="T7" fmla="*/ 50219006 h 547"/>
              <a:gd name="T8" fmla="*/ 1568797464 w 2572"/>
              <a:gd name="T9" fmla="*/ 70934432 h 547"/>
              <a:gd name="T10" fmla="*/ 1595258697 w 2572"/>
              <a:gd name="T11" fmla="*/ 90394054 h 547"/>
              <a:gd name="T12" fmla="*/ 1612269547 w 2572"/>
              <a:gd name="T13" fmla="*/ 111736993 h 547"/>
              <a:gd name="T14" fmla="*/ 1620460250 w 2572"/>
              <a:gd name="T15" fmla="*/ 136218990 h 547"/>
              <a:gd name="T16" fmla="*/ 1616680414 w 2572"/>
              <a:gd name="T17" fmla="*/ 153167821 h 547"/>
              <a:gd name="T18" fmla="*/ 1602188926 w 2572"/>
              <a:gd name="T19" fmla="*/ 167605861 h 547"/>
              <a:gd name="T20" fmla="*/ 1576987373 w 2572"/>
              <a:gd name="T21" fmla="*/ 179532317 h 547"/>
              <a:gd name="T22" fmla="*/ 1538555600 w 2572"/>
              <a:gd name="T23" fmla="*/ 190203774 h 547"/>
              <a:gd name="T24" fmla="*/ 1504533107 w 2572"/>
              <a:gd name="T25" fmla="*/ 198364439 h 547"/>
              <a:gd name="T26" fmla="*/ 1465471097 w 2572"/>
              <a:gd name="T27" fmla="*/ 205897605 h 547"/>
              <a:gd name="T28" fmla="*/ 1419478064 w 2572"/>
              <a:gd name="T29" fmla="*/ 215313320 h 547"/>
              <a:gd name="T30" fmla="*/ 1366554803 w 2572"/>
              <a:gd name="T31" fmla="*/ 225357277 h 547"/>
              <a:gd name="T32" fmla="*/ 1303550921 w 2572"/>
              <a:gd name="T33" fmla="*/ 234772942 h 547"/>
              <a:gd name="T34" fmla="*/ 1233616016 w 2572"/>
              <a:gd name="T35" fmla="*/ 245444399 h 547"/>
              <a:gd name="T36" fmla="*/ 1153601284 w 2572"/>
              <a:gd name="T37" fmla="*/ 257999147 h 547"/>
              <a:gd name="T38" fmla="*/ 1066656323 w 2572"/>
              <a:gd name="T39" fmla="*/ 271182188 h 547"/>
              <a:gd name="T40" fmla="*/ 940648558 w 2572"/>
              <a:gd name="T41" fmla="*/ 286875227 h 547"/>
              <a:gd name="T42" fmla="*/ 815270039 w 2572"/>
              <a:gd name="T43" fmla="*/ 301313267 h 547"/>
              <a:gd name="T44" fmla="*/ 701233607 w 2572"/>
              <a:gd name="T45" fmla="*/ 313240515 h 547"/>
              <a:gd name="T46" fmla="*/ 599797158 w 2572"/>
              <a:gd name="T47" fmla="*/ 323911972 h 547"/>
              <a:gd name="T48" fmla="*/ 510331248 w 2572"/>
              <a:gd name="T49" fmla="*/ 332700138 h 547"/>
              <a:gd name="T50" fmla="*/ 432836672 w 2572"/>
              <a:gd name="T51" fmla="*/ 338350012 h 547"/>
              <a:gd name="T52" fmla="*/ 367312535 w 2572"/>
              <a:gd name="T53" fmla="*/ 342115803 h 547"/>
              <a:gd name="T54" fmla="*/ 314389274 w 2572"/>
              <a:gd name="T55" fmla="*/ 343371594 h 547"/>
              <a:gd name="T56" fmla="*/ 243194688 w 2572"/>
              <a:gd name="T57" fmla="*/ 342115803 h 547"/>
              <a:gd name="T58" fmla="*/ 173890765 w 2572"/>
              <a:gd name="T59" fmla="*/ 335838428 h 547"/>
              <a:gd name="T60" fmla="*/ 117186874 w 2572"/>
              <a:gd name="T61" fmla="*/ 326422763 h 547"/>
              <a:gd name="T62" fmla="*/ 73714766 w 2572"/>
              <a:gd name="T63" fmla="*/ 309473932 h 547"/>
              <a:gd name="T64" fmla="*/ 43472890 w 2572"/>
              <a:gd name="T65" fmla="*/ 288131019 h 547"/>
              <a:gd name="T66" fmla="*/ 20161249 w 2572"/>
              <a:gd name="T67" fmla="*/ 266159813 h 547"/>
              <a:gd name="T68" fmla="*/ 5670549 w 2572"/>
              <a:gd name="T69" fmla="*/ 246700191 h 547"/>
              <a:gd name="T70" fmla="*/ 0 w 2572"/>
              <a:gd name="T71" fmla="*/ 227868068 h 547"/>
              <a:gd name="T72" fmla="*/ 5040312 w 2572"/>
              <a:gd name="T73" fmla="*/ 214058320 h 547"/>
              <a:gd name="T74" fmla="*/ 25201559 w 2572"/>
              <a:gd name="T75" fmla="*/ 204641813 h 547"/>
              <a:gd name="T76" fmla="*/ 64263588 w 2572"/>
              <a:gd name="T77" fmla="*/ 197736940 h 547"/>
              <a:gd name="T78" fmla="*/ 119707029 w 2572"/>
              <a:gd name="T79" fmla="*/ 193970357 h 547"/>
              <a:gd name="T80" fmla="*/ 258945857 w 2572"/>
              <a:gd name="T81" fmla="*/ 180788109 h 547"/>
              <a:gd name="T82" fmla="*/ 427796361 w 2572"/>
              <a:gd name="T83" fmla="*/ 162583486 h 547"/>
              <a:gd name="T84" fmla="*/ 606727387 w 2572"/>
              <a:gd name="T85" fmla="*/ 139357281 h 547"/>
              <a:gd name="T86" fmla="*/ 793218879 w 2572"/>
              <a:gd name="T87" fmla="*/ 111736993 h 547"/>
              <a:gd name="T88" fmla="*/ 938128403 w 2572"/>
              <a:gd name="T89" fmla="*/ 87883263 h 547"/>
              <a:gd name="T90" fmla="*/ 1055945465 w 2572"/>
              <a:gd name="T91" fmla="*/ 65912057 h 547"/>
              <a:gd name="T92" fmla="*/ 1161161750 w 2572"/>
              <a:gd name="T93" fmla="*/ 45824923 h 547"/>
              <a:gd name="T94" fmla="*/ 1253147815 w 2572"/>
              <a:gd name="T95" fmla="*/ 23853711 h 547"/>
              <a:gd name="T96" fmla="*/ 1306071076 w 2572"/>
              <a:gd name="T97" fmla="*/ 9415668 h 547"/>
              <a:gd name="T98" fmla="*/ 1328122236 w 2572"/>
              <a:gd name="T99" fmla="*/ 3766585 h 547"/>
              <a:gd name="T100" fmla="*/ 1343873405 w 2572"/>
              <a:gd name="T101" fmla="*/ 0 h 547"/>
              <a:gd name="T102" fmla="*/ 1352064109 w 2572"/>
              <a:gd name="T103" fmla="*/ 0 h 5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72"/>
              <a:gd name="T157" fmla="*/ 0 h 547"/>
              <a:gd name="T158" fmla="*/ 2572 w 2572"/>
              <a:gd name="T159" fmla="*/ 547 h 5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72" h="547">
                <a:moveTo>
                  <a:pt x="2146" y="0"/>
                </a:moveTo>
                <a:lnTo>
                  <a:pt x="2161" y="0"/>
                </a:lnTo>
                <a:lnTo>
                  <a:pt x="2177" y="0"/>
                </a:lnTo>
                <a:lnTo>
                  <a:pt x="2192" y="2"/>
                </a:lnTo>
                <a:lnTo>
                  <a:pt x="2209" y="4"/>
                </a:lnTo>
                <a:lnTo>
                  <a:pt x="2227" y="7"/>
                </a:lnTo>
                <a:lnTo>
                  <a:pt x="2244" y="11"/>
                </a:lnTo>
                <a:lnTo>
                  <a:pt x="2261" y="17"/>
                </a:lnTo>
                <a:lnTo>
                  <a:pt x="2280" y="21"/>
                </a:lnTo>
                <a:lnTo>
                  <a:pt x="2300" y="29"/>
                </a:lnTo>
                <a:lnTo>
                  <a:pt x="2319" y="34"/>
                </a:lnTo>
                <a:lnTo>
                  <a:pt x="2340" y="42"/>
                </a:lnTo>
                <a:lnTo>
                  <a:pt x="2361" y="52"/>
                </a:lnTo>
                <a:lnTo>
                  <a:pt x="2382" y="59"/>
                </a:lnTo>
                <a:lnTo>
                  <a:pt x="2403" y="69"/>
                </a:lnTo>
                <a:lnTo>
                  <a:pt x="2426" y="80"/>
                </a:lnTo>
                <a:lnTo>
                  <a:pt x="2449" y="92"/>
                </a:lnTo>
                <a:lnTo>
                  <a:pt x="2463" y="98"/>
                </a:lnTo>
                <a:lnTo>
                  <a:pt x="2476" y="105"/>
                </a:lnTo>
                <a:lnTo>
                  <a:pt x="2490" y="113"/>
                </a:lnTo>
                <a:lnTo>
                  <a:pt x="2501" y="121"/>
                </a:lnTo>
                <a:lnTo>
                  <a:pt x="2513" y="128"/>
                </a:lnTo>
                <a:lnTo>
                  <a:pt x="2522" y="136"/>
                </a:lnTo>
                <a:lnTo>
                  <a:pt x="2532" y="144"/>
                </a:lnTo>
                <a:lnTo>
                  <a:pt x="2539" y="153"/>
                </a:lnTo>
                <a:lnTo>
                  <a:pt x="2547" y="161"/>
                </a:lnTo>
                <a:lnTo>
                  <a:pt x="2555" y="169"/>
                </a:lnTo>
                <a:lnTo>
                  <a:pt x="2559" y="178"/>
                </a:lnTo>
                <a:lnTo>
                  <a:pt x="2564" y="188"/>
                </a:lnTo>
                <a:lnTo>
                  <a:pt x="2568" y="197"/>
                </a:lnTo>
                <a:lnTo>
                  <a:pt x="2570" y="207"/>
                </a:lnTo>
                <a:lnTo>
                  <a:pt x="2572" y="217"/>
                </a:lnTo>
                <a:lnTo>
                  <a:pt x="2572" y="226"/>
                </a:lnTo>
                <a:lnTo>
                  <a:pt x="2572" y="232"/>
                </a:lnTo>
                <a:lnTo>
                  <a:pt x="2570" y="238"/>
                </a:lnTo>
                <a:lnTo>
                  <a:pt x="2566" y="244"/>
                </a:lnTo>
                <a:lnTo>
                  <a:pt x="2563" y="249"/>
                </a:lnTo>
                <a:lnTo>
                  <a:pt x="2557" y="255"/>
                </a:lnTo>
                <a:lnTo>
                  <a:pt x="2551" y="261"/>
                </a:lnTo>
                <a:lnTo>
                  <a:pt x="2543" y="267"/>
                </a:lnTo>
                <a:lnTo>
                  <a:pt x="2536" y="270"/>
                </a:lnTo>
                <a:lnTo>
                  <a:pt x="2526" y="276"/>
                </a:lnTo>
                <a:lnTo>
                  <a:pt x="2515" y="282"/>
                </a:lnTo>
                <a:lnTo>
                  <a:pt x="2503" y="286"/>
                </a:lnTo>
                <a:lnTo>
                  <a:pt x="2490" y="292"/>
                </a:lnTo>
                <a:lnTo>
                  <a:pt x="2474" y="295"/>
                </a:lnTo>
                <a:lnTo>
                  <a:pt x="2459" y="299"/>
                </a:lnTo>
                <a:lnTo>
                  <a:pt x="2442" y="303"/>
                </a:lnTo>
                <a:lnTo>
                  <a:pt x="2424" y="307"/>
                </a:lnTo>
                <a:lnTo>
                  <a:pt x="2413" y="311"/>
                </a:lnTo>
                <a:lnTo>
                  <a:pt x="2399" y="313"/>
                </a:lnTo>
                <a:lnTo>
                  <a:pt x="2388" y="316"/>
                </a:lnTo>
                <a:lnTo>
                  <a:pt x="2372" y="318"/>
                </a:lnTo>
                <a:lnTo>
                  <a:pt x="2359" y="322"/>
                </a:lnTo>
                <a:lnTo>
                  <a:pt x="2344" y="326"/>
                </a:lnTo>
                <a:lnTo>
                  <a:pt x="2326" y="328"/>
                </a:lnTo>
                <a:lnTo>
                  <a:pt x="2309" y="332"/>
                </a:lnTo>
                <a:lnTo>
                  <a:pt x="2292" y="336"/>
                </a:lnTo>
                <a:lnTo>
                  <a:pt x="2273" y="340"/>
                </a:lnTo>
                <a:lnTo>
                  <a:pt x="2253" y="343"/>
                </a:lnTo>
                <a:lnTo>
                  <a:pt x="2234" y="347"/>
                </a:lnTo>
                <a:lnTo>
                  <a:pt x="2213" y="351"/>
                </a:lnTo>
                <a:lnTo>
                  <a:pt x="2190" y="355"/>
                </a:lnTo>
                <a:lnTo>
                  <a:pt x="2169" y="359"/>
                </a:lnTo>
                <a:lnTo>
                  <a:pt x="2144" y="363"/>
                </a:lnTo>
                <a:lnTo>
                  <a:pt x="2121" y="366"/>
                </a:lnTo>
                <a:lnTo>
                  <a:pt x="2094" y="370"/>
                </a:lnTo>
                <a:lnTo>
                  <a:pt x="2069" y="374"/>
                </a:lnTo>
                <a:lnTo>
                  <a:pt x="2042" y="378"/>
                </a:lnTo>
                <a:lnTo>
                  <a:pt x="2015" y="384"/>
                </a:lnTo>
                <a:lnTo>
                  <a:pt x="1987" y="388"/>
                </a:lnTo>
                <a:lnTo>
                  <a:pt x="1958" y="391"/>
                </a:lnTo>
                <a:lnTo>
                  <a:pt x="1927" y="397"/>
                </a:lnTo>
                <a:lnTo>
                  <a:pt x="1896" y="401"/>
                </a:lnTo>
                <a:lnTo>
                  <a:pt x="1864" y="407"/>
                </a:lnTo>
                <a:lnTo>
                  <a:pt x="1831" y="411"/>
                </a:lnTo>
                <a:lnTo>
                  <a:pt x="1799" y="416"/>
                </a:lnTo>
                <a:lnTo>
                  <a:pt x="1764" y="420"/>
                </a:lnTo>
                <a:lnTo>
                  <a:pt x="1729" y="426"/>
                </a:lnTo>
                <a:lnTo>
                  <a:pt x="1693" y="432"/>
                </a:lnTo>
                <a:lnTo>
                  <a:pt x="1656" y="436"/>
                </a:lnTo>
                <a:lnTo>
                  <a:pt x="1601" y="443"/>
                </a:lnTo>
                <a:lnTo>
                  <a:pt x="1547" y="449"/>
                </a:lnTo>
                <a:lnTo>
                  <a:pt x="1493" y="457"/>
                </a:lnTo>
                <a:lnTo>
                  <a:pt x="1441" y="462"/>
                </a:lnTo>
                <a:lnTo>
                  <a:pt x="1392" y="468"/>
                </a:lnTo>
                <a:lnTo>
                  <a:pt x="1342" y="474"/>
                </a:lnTo>
                <a:lnTo>
                  <a:pt x="1294" y="480"/>
                </a:lnTo>
                <a:lnTo>
                  <a:pt x="1246" y="485"/>
                </a:lnTo>
                <a:lnTo>
                  <a:pt x="1200" y="491"/>
                </a:lnTo>
                <a:lnTo>
                  <a:pt x="1155" y="495"/>
                </a:lnTo>
                <a:lnTo>
                  <a:pt x="1113" y="499"/>
                </a:lnTo>
                <a:lnTo>
                  <a:pt x="1071" y="505"/>
                </a:lnTo>
                <a:lnTo>
                  <a:pt x="1029" y="508"/>
                </a:lnTo>
                <a:lnTo>
                  <a:pt x="990" y="512"/>
                </a:lnTo>
                <a:lnTo>
                  <a:pt x="952" y="516"/>
                </a:lnTo>
                <a:lnTo>
                  <a:pt x="914" y="520"/>
                </a:lnTo>
                <a:lnTo>
                  <a:pt x="877" y="524"/>
                </a:lnTo>
                <a:lnTo>
                  <a:pt x="843" y="526"/>
                </a:lnTo>
                <a:lnTo>
                  <a:pt x="810" y="530"/>
                </a:lnTo>
                <a:lnTo>
                  <a:pt x="777" y="531"/>
                </a:lnTo>
                <a:lnTo>
                  <a:pt x="745" y="533"/>
                </a:lnTo>
                <a:lnTo>
                  <a:pt x="716" y="537"/>
                </a:lnTo>
                <a:lnTo>
                  <a:pt x="687" y="539"/>
                </a:lnTo>
                <a:lnTo>
                  <a:pt x="658" y="541"/>
                </a:lnTo>
                <a:lnTo>
                  <a:pt x="633" y="541"/>
                </a:lnTo>
                <a:lnTo>
                  <a:pt x="608" y="543"/>
                </a:lnTo>
                <a:lnTo>
                  <a:pt x="583" y="545"/>
                </a:lnTo>
                <a:lnTo>
                  <a:pt x="560" y="545"/>
                </a:lnTo>
                <a:lnTo>
                  <a:pt x="539" y="547"/>
                </a:lnTo>
                <a:lnTo>
                  <a:pt x="518" y="547"/>
                </a:lnTo>
                <a:lnTo>
                  <a:pt x="499" y="547"/>
                </a:lnTo>
                <a:lnTo>
                  <a:pt x="482" y="547"/>
                </a:lnTo>
                <a:lnTo>
                  <a:pt x="449" y="547"/>
                </a:lnTo>
                <a:lnTo>
                  <a:pt x="416" y="547"/>
                </a:lnTo>
                <a:lnTo>
                  <a:pt x="386" y="545"/>
                </a:lnTo>
                <a:lnTo>
                  <a:pt x="357" y="543"/>
                </a:lnTo>
                <a:lnTo>
                  <a:pt x="328" y="541"/>
                </a:lnTo>
                <a:lnTo>
                  <a:pt x="301" y="539"/>
                </a:lnTo>
                <a:lnTo>
                  <a:pt x="276" y="535"/>
                </a:lnTo>
                <a:lnTo>
                  <a:pt x="251" y="533"/>
                </a:lnTo>
                <a:lnTo>
                  <a:pt x="228" y="528"/>
                </a:lnTo>
                <a:lnTo>
                  <a:pt x="205" y="524"/>
                </a:lnTo>
                <a:lnTo>
                  <a:pt x="186" y="520"/>
                </a:lnTo>
                <a:lnTo>
                  <a:pt x="167" y="514"/>
                </a:lnTo>
                <a:lnTo>
                  <a:pt x="150" y="507"/>
                </a:lnTo>
                <a:lnTo>
                  <a:pt x="132" y="501"/>
                </a:lnTo>
                <a:lnTo>
                  <a:pt x="117" y="493"/>
                </a:lnTo>
                <a:lnTo>
                  <a:pt x="103" y="485"/>
                </a:lnTo>
                <a:lnTo>
                  <a:pt x="92" y="476"/>
                </a:lnTo>
                <a:lnTo>
                  <a:pt x="80" y="466"/>
                </a:lnTo>
                <a:lnTo>
                  <a:pt x="69" y="459"/>
                </a:lnTo>
                <a:lnTo>
                  <a:pt x="59" y="449"/>
                </a:lnTo>
                <a:lnTo>
                  <a:pt x="50" y="441"/>
                </a:lnTo>
                <a:lnTo>
                  <a:pt x="42" y="432"/>
                </a:lnTo>
                <a:lnTo>
                  <a:pt x="32" y="424"/>
                </a:lnTo>
                <a:lnTo>
                  <a:pt x="27" y="416"/>
                </a:lnTo>
                <a:lnTo>
                  <a:pt x="19" y="409"/>
                </a:lnTo>
                <a:lnTo>
                  <a:pt x="15" y="401"/>
                </a:lnTo>
                <a:lnTo>
                  <a:pt x="9" y="393"/>
                </a:lnTo>
                <a:lnTo>
                  <a:pt x="6" y="386"/>
                </a:lnTo>
                <a:lnTo>
                  <a:pt x="4" y="378"/>
                </a:lnTo>
                <a:lnTo>
                  <a:pt x="0" y="370"/>
                </a:lnTo>
                <a:lnTo>
                  <a:pt x="0" y="363"/>
                </a:lnTo>
                <a:lnTo>
                  <a:pt x="0" y="357"/>
                </a:lnTo>
                <a:lnTo>
                  <a:pt x="0" y="351"/>
                </a:lnTo>
                <a:lnTo>
                  <a:pt x="2" y="345"/>
                </a:lnTo>
                <a:lnTo>
                  <a:pt x="8" y="341"/>
                </a:lnTo>
                <a:lnTo>
                  <a:pt x="13" y="336"/>
                </a:lnTo>
                <a:lnTo>
                  <a:pt x="21" y="332"/>
                </a:lnTo>
                <a:lnTo>
                  <a:pt x="31" y="328"/>
                </a:lnTo>
                <a:lnTo>
                  <a:pt x="40" y="326"/>
                </a:lnTo>
                <a:lnTo>
                  <a:pt x="54" y="322"/>
                </a:lnTo>
                <a:lnTo>
                  <a:pt x="69" y="320"/>
                </a:lnTo>
                <a:lnTo>
                  <a:pt x="84" y="316"/>
                </a:lnTo>
                <a:lnTo>
                  <a:pt x="102" y="315"/>
                </a:lnTo>
                <a:lnTo>
                  <a:pt x="121" y="313"/>
                </a:lnTo>
                <a:lnTo>
                  <a:pt x="142" y="311"/>
                </a:lnTo>
                <a:lnTo>
                  <a:pt x="165" y="309"/>
                </a:lnTo>
                <a:lnTo>
                  <a:pt x="190" y="309"/>
                </a:lnTo>
                <a:lnTo>
                  <a:pt x="215" y="307"/>
                </a:lnTo>
                <a:lnTo>
                  <a:pt x="280" y="301"/>
                </a:lnTo>
                <a:lnTo>
                  <a:pt x="345" y="295"/>
                </a:lnTo>
                <a:lnTo>
                  <a:pt x="411" y="288"/>
                </a:lnTo>
                <a:lnTo>
                  <a:pt x="476" y="282"/>
                </a:lnTo>
                <a:lnTo>
                  <a:pt x="543" y="274"/>
                </a:lnTo>
                <a:lnTo>
                  <a:pt x="612" y="267"/>
                </a:lnTo>
                <a:lnTo>
                  <a:pt x="679" y="259"/>
                </a:lnTo>
                <a:lnTo>
                  <a:pt x="750" y="249"/>
                </a:lnTo>
                <a:lnTo>
                  <a:pt x="820" y="242"/>
                </a:lnTo>
                <a:lnTo>
                  <a:pt x="891" y="232"/>
                </a:lnTo>
                <a:lnTo>
                  <a:pt x="963" y="222"/>
                </a:lnTo>
                <a:lnTo>
                  <a:pt x="1036" y="213"/>
                </a:lnTo>
                <a:lnTo>
                  <a:pt x="1109" y="201"/>
                </a:lnTo>
                <a:lnTo>
                  <a:pt x="1184" y="190"/>
                </a:lnTo>
                <a:lnTo>
                  <a:pt x="1259" y="178"/>
                </a:lnTo>
                <a:lnTo>
                  <a:pt x="1336" y="165"/>
                </a:lnTo>
                <a:lnTo>
                  <a:pt x="1388" y="157"/>
                </a:lnTo>
                <a:lnTo>
                  <a:pt x="1440" y="149"/>
                </a:lnTo>
                <a:lnTo>
                  <a:pt x="1489" y="140"/>
                </a:lnTo>
                <a:lnTo>
                  <a:pt x="1537" y="132"/>
                </a:lnTo>
                <a:lnTo>
                  <a:pt x="1585" y="123"/>
                </a:lnTo>
                <a:lnTo>
                  <a:pt x="1632" y="115"/>
                </a:lnTo>
                <a:lnTo>
                  <a:pt x="1676" y="105"/>
                </a:lnTo>
                <a:lnTo>
                  <a:pt x="1720" y="98"/>
                </a:lnTo>
                <a:lnTo>
                  <a:pt x="1762" y="88"/>
                </a:lnTo>
                <a:lnTo>
                  <a:pt x="1804" y="80"/>
                </a:lnTo>
                <a:lnTo>
                  <a:pt x="1843" y="73"/>
                </a:lnTo>
                <a:lnTo>
                  <a:pt x="1881" y="63"/>
                </a:lnTo>
                <a:lnTo>
                  <a:pt x="1918" y="55"/>
                </a:lnTo>
                <a:lnTo>
                  <a:pt x="1954" y="46"/>
                </a:lnTo>
                <a:lnTo>
                  <a:pt x="1989" y="38"/>
                </a:lnTo>
                <a:lnTo>
                  <a:pt x="2021" y="30"/>
                </a:lnTo>
                <a:lnTo>
                  <a:pt x="2044" y="23"/>
                </a:lnTo>
                <a:lnTo>
                  <a:pt x="2063" y="17"/>
                </a:lnTo>
                <a:lnTo>
                  <a:pt x="2073" y="15"/>
                </a:lnTo>
                <a:lnTo>
                  <a:pt x="2083" y="11"/>
                </a:lnTo>
                <a:lnTo>
                  <a:pt x="2092" y="9"/>
                </a:lnTo>
                <a:lnTo>
                  <a:pt x="2100" y="7"/>
                </a:lnTo>
                <a:lnTo>
                  <a:pt x="2108" y="6"/>
                </a:lnTo>
                <a:lnTo>
                  <a:pt x="2113" y="4"/>
                </a:lnTo>
                <a:lnTo>
                  <a:pt x="2121" y="2"/>
                </a:lnTo>
                <a:lnTo>
                  <a:pt x="2127" y="2"/>
                </a:lnTo>
                <a:lnTo>
                  <a:pt x="2133" y="0"/>
                </a:lnTo>
                <a:lnTo>
                  <a:pt x="2136" y="0"/>
                </a:lnTo>
                <a:lnTo>
                  <a:pt x="2142" y="0"/>
                </a:lnTo>
                <a:lnTo>
                  <a:pt x="2146" y="0"/>
                </a:ln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09800" y="1295400"/>
            <a:ext cx="1163411" cy="449886"/>
            <a:chOff x="3475264" y="2764971"/>
            <a:chExt cx="1163411" cy="449886"/>
          </a:xfrm>
        </p:grpSpPr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475264" y="2885593"/>
              <a:ext cx="271463" cy="329264"/>
            </a:xfrm>
            <a:custGeom>
              <a:avLst/>
              <a:gdLst>
                <a:gd name="T0" fmla="*/ 69019740 w 796"/>
                <a:gd name="T1" fmla="*/ 2520155 h 1010"/>
                <a:gd name="T2" fmla="*/ 92448852 w 796"/>
                <a:gd name="T3" fmla="*/ 6299990 h 1010"/>
                <a:gd name="T4" fmla="*/ 116510606 w 796"/>
                <a:gd name="T5" fmla="*/ 14490694 h 1010"/>
                <a:gd name="T6" fmla="*/ 141839161 w 796"/>
                <a:gd name="T7" fmla="*/ 24571310 h 1010"/>
                <a:gd name="T8" fmla="*/ 167800333 w 796"/>
                <a:gd name="T9" fmla="*/ 39062004 h 1010"/>
                <a:gd name="T10" fmla="*/ 228588914 w 796"/>
                <a:gd name="T11" fmla="*/ 68044185 h 1010"/>
                <a:gd name="T12" fmla="*/ 285577764 w 796"/>
                <a:gd name="T13" fmla="*/ 98286033 h 1010"/>
                <a:gd name="T14" fmla="*/ 335601461 w 796"/>
                <a:gd name="T15" fmla="*/ 129787587 h 1010"/>
                <a:gd name="T16" fmla="*/ 380559447 w 796"/>
                <a:gd name="T17" fmla="*/ 162549590 h 1010"/>
                <a:gd name="T18" fmla="*/ 419184995 w 796"/>
                <a:gd name="T19" fmla="*/ 194682150 h 1010"/>
                <a:gd name="T20" fmla="*/ 447046406 w 796"/>
                <a:gd name="T21" fmla="*/ 232484511 h 1010"/>
                <a:gd name="T22" fmla="*/ 469208692 w 796"/>
                <a:gd name="T23" fmla="*/ 278476727 h 1010"/>
                <a:gd name="T24" fmla="*/ 486305268 w 796"/>
                <a:gd name="T25" fmla="*/ 328250365 h 1010"/>
                <a:gd name="T26" fmla="*/ 497070102 w 796"/>
                <a:gd name="T27" fmla="*/ 383693755 h 1010"/>
                <a:gd name="T28" fmla="*/ 502769226 w 796"/>
                <a:gd name="T29" fmla="*/ 445437232 h 1010"/>
                <a:gd name="T30" fmla="*/ 504035256 w 796"/>
                <a:gd name="T31" fmla="*/ 505920929 h 1010"/>
                <a:gd name="T32" fmla="*/ 497070102 w 796"/>
                <a:gd name="T33" fmla="*/ 553173620 h 1010"/>
                <a:gd name="T34" fmla="*/ 481239557 w 796"/>
                <a:gd name="T35" fmla="*/ 589086014 h 1010"/>
                <a:gd name="T36" fmla="*/ 457811240 w 796"/>
                <a:gd name="T37" fmla="*/ 614917791 h 1010"/>
                <a:gd name="T38" fmla="*/ 425517532 w 796"/>
                <a:gd name="T39" fmla="*/ 630038716 h 1010"/>
                <a:gd name="T40" fmla="*/ 382458889 w 796"/>
                <a:gd name="T41" fmla="*/ 636338704 h 1010"/>
                <a:gd name="T42" fmla="*/ 365995727 w 796"/>
                <a:gd name="T43" fmla="*/ 633818550 h 1010"/>
                <a:gd name="T44" fmla="*/ 347632326 w 796"/>
                <a:gd name="T45" fmla="*/ 628148005 h 1010"/>
                <a:gd name="T46" fmla="*/ 329268924 w 796"/>
                <a:gd name="T47" fmla="*/ 616807708 h 1010"/>
                <a:gd name="T48" fmla="*/ 310906319 w 796"/>
                <a:gd name="T49" fmla="*/ 602317021 h 1010"/>
                <a:gd name="T50" fmla="*/ 291276888 w 796"/>
                <a:gd name="T51" fmla="*/ 582155788 h 1010"/>
                <a:gd name="T52" fmla="*/ 273546900 w 796"/>
                <a:gd name="T53" fmla="*/ 558844165 h 1010"/>
                <a:gd name="T54" fmla="*/ 253917469 w 796"/>
                <a:gd name="T55" fmla="*/ 532382150 h 1010"/>
                <a:gd name="T56" fmla="*/ 233021212 w 796"/>
                <a:gd name="T57" fmla="*/ 502140301 h 1010"/>
                <a:gd name="T58" fmla="*/ 211492338 w 796"/>
                <a:gd name="T59" fmla="*/ 466858144 h 1010"/>
                <a:gd name="T60" fmla="*/ 186797147 w 796"/>
                <a:gd name="T61" fmla="*/ 427165916 h 1010"/>
                <a:gd name="T62" fmla="*/ 162734622 w 796"/>
                <a:gd name="T63" fmla="*/ 382433281 h 1010"/>
                <a:gd name="T64" fmla="*/ 136140037 w 796"/>
                <a:gd name="T65" fmla="*/ 333920116 h 1010"/>
                <a:gd name="T66" fmla="*/ 108278627 w 796"/>
                <a:gd name="T67" fmla="*/ 279737201 h 1010"/>
                <a:gd name="T68" fmla="*/ 79784575 w 796"/>
                <a:gd name="T69" fmla="*/ 221773657 h 1010"/>
                <a:gd name="T70" fmla="*/ 49390296 w 796"/>
                <a:gd name="T71" fmla="*/ 160029436 h 1010"/>
                <a:gd name="T72" fmla="*/ 18996024 w 796"/>
                <a:gd name="T73" fmla="*/ 93245725 h 1010"/>
                <a:gd name="T74" fmla="*/ 6965157 w 796"/>
                <a:gd name="T75" fmla="*/ 65524031 h 1010"/>
                <a:gd name="T76" fmla="*/ 1266030 w 796"/>
                <a:gd name="T77" fmla="*/ 44732549 h 1010"/>
                <a:gd name="T78" fmla="*/ 1266030 w 796"/>
                <a:gd name="T79" fmla="*/ 27091470 h 1010"/>
                <a:gd name="T80" fmla="*/ 13297696 w 796"/>
                <a:gd name="T81" fmla="*/ 8820145 h 1010"/>
                <a:gd name="T82" fmla="*/ 31660308 w 796"/>
                <a:gd name="T83" fmla="*/ 0 h 10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96"/>
                <a:gd name="T127" fmla="*/ 0 h 1010"/>
                <a:gd name="T128" fmla="*/ 796 w 796"/>
                <a:gd name="T129" fmla="*/ 1010 h 10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96" h="1010">
                  <a:moveTo>
                    <a:pt x="61" y="0"/>
                  </a:moveTo>
                  <a:lnTo>
                    <a:pt x="84" y="0"/>
                  </a:lnTo>
                  <a:lnTo>
                    <a:pt x="109" y="4"/>
                  </a:lnTo>
                  <a:lnTo>
                    <a:pt x="121" y="6"/>
                  </a:lnTo>
                  <a:lnTo>
                    <a:pt x="132" y="8"/>
                  </a:lnTo>
                  <a:lnTo>
                    <a:pt x="146" y="10"/>
                  </a:lnTo>
                  <a:lnTo>
                    <a:pt x="159" y="14"/>
                  </a:lnTo>
                  <a:lnTo>
                    <a:pt x="171" y="18"/>
                  </a:lnTo>
                  <a:lnTo>
                    <a:pt x="184" y="23"/>
                  </a:lnTo>
                  <a:lnTo>
                    <a:pt x="197" y="27"/>
                  </a:lnTo>
                  <a:lnTo>
                    <a:pt x="211" y="33"/>
                  </a:lnTo>
                  <a:lnTo>
                    <a:pt x="224" y="39"/>
                  </a:lnTo>
                  <a:lnTo>
                    <a:pt x="238" y="46"/>
                  </a:lnTo>
                  <a:lnTo>
                    <a:pt x="251" y="54"/>
                  </a:lnTo>
                  <a:lnTo>
                    <a:pt x="265" y="62"/>
                  </a:lnTo>
                  <a:lnTo>
                    <a:pt x="297" y="77"/>
                  </a:lnTo>
                  <a:lnTo>
                    <a:pt x="330" y="92"/>
                  </a:lnTo>
                  <a:lnTo>
                    <a:pt x="361" y="108"/>
                  </a:lnTo>
                  <a:lnTo>
                    <a:pt x="391" y="123"/>
                  </a:lnTo>
                  <a:lnTo>
                    <a:pt x="422" y="140"/>
                  </a:lnTo>
                  <a:lnTo>
                    <a:pt x="451" y="156"/>
                  </a:lnTo>
                  <a:lnTo>
                    <a:pt x="478" y="173"/>
                  </a:lnTo>
                  <a:lnTo>
                    <a:pt x="505" y="190"/>
                  </a:lnTo>
                  <a:lnTo>
                    <a:pt x="530" y="206"/>
                  </a:lnTo>
                  <a:lnTo>
                    <a:pt x="555" y="223"/>
                  </a:lnTo>
                  <a:lnTo>
                    <a:pt x="578" y="240"/>
                  </a:lnTo>
                  <a:lnTo>
                    <a:pt x="601" y="258"/>
                  </a:lnTo>
                  <a:lnTo>
                    <a:pt x="622" y="275"/>
                  </a:lnTo>
                  <a:lnTo>
                    <a:pt x="643" y="292"/>
                  </a:lnTo>
                  <a:lnTo>
                    <a:pt x="662" y="309"/>
                  </a:lnTo>
                  <a:lnTo>
                    <a:pt x="679" y="327"/>
                  </a:lnTo>
                  <a:lnTo>
                    <a:pt x="695" y="348"/>
                  </a:lnTo>
                  <a:lnTo>
                    <a:pt x="706" y="369"/>
                  </a:lnTo>
                  <a:lnTo>
                    <a:pt x="720" y="392"/>
                  </a:lnTo>
                  <a:lnTo>
                    <a:pt x="731" y="417"/>
                  </a:lnTo>
                  <a:lnTo>
                    <a:pt x="741" y="442"/>
                  </a:lnTo>
                  <a:lnTo>
                    <a:pt x="750" y="467"/>
                  </a:lnTo>
                  <a:lnTo>
                    <a:pt x="760" y="494"/>
                  </a:lnTo>
                  <a:lnTo>
                    <a:pt x="768" y="521"/>
                  </a:lnTo>
                  <a:lnTo>
                    <a:pt x="775" y="549"/>
                  </a:lnTo>
                  <a:lnTo>
                    <a:pt x="781" y="578"/>
                  </a:lnTo>
                  <a:lnTo>
                    <a:pt x="785" y="609"/>
                  </a:lnTo>
                  <a:lnTo>
                    <a:pt x="789" y="641"/>
                  </a:lnTo>
                  <a:lnTo>
                    <a:pt x="793" y="672"/>
                  </a:lnTo>
                  <a:lnTo>
                    <a:pt x="794" y="707"/>
                  </a:lnTo>
                  <a:lnTo>
                    <a:pt x="796" y="739"/>
                  </a:lnTo>
                  <a:lnTo>
                    <a:pt x="796" y="776"/>
                  </a:lnTo>
                  <a:lnTo>
                    <a:pt x="796" y="803"/>
                  </a:lnTo>
                  <a:lnTo>
                    <a:pt x="794" y="830"/>
                  </a:lnTo>
                  <a:lnTo>
                    <a:pt x="791" y="855"/>
                  </a:lnTo>
                  <a:lnTo>
                    <a:pt x="785" y="878"/>
                  </a:lnTo>
                  <a:lnTo>
                    <a:pt x="779" y="899"/>
                  </a:lnTo>
                  <a:lnTo>
                    <a:pt x="770" y="918"/>
                  </a:lnTo>
                  <a:lnTo>
                    <a:pt x="760" y="935"/>
                  </a:lnTo>
                  <a:lnTo>
                    <a:pt x="750" y="951"/>
                  </a:lnTo>
                  <a:lnTo>
                    <a:pt x="737" y="964"/>
                  </a:lnTo>
                  <a:lnTo>
                    <a:pt x="723" y="976"/>
                  </a:lnTo>
                  <a:lnTo>
                    <a:pt x="706" y="987"/>
                  </a:lnTo>
                  <a:lnTo>
                    <a:pt x="689" y="995"/>
                  </a:lnTo>
                  <a:lnTo>
                    <a:pt x="672" y="1000"/>
                  </a:lnTo>
                  <a:lnTo>
                    <a:pt x="651" y="1006"/>
                  </a:lnTo>
                  <a:lnTo>
                    <a:pt x="629" y="1008"/>
                  </a:lnTo>
                  <a:lnTo>
                    <a:pt x="604" y="1010"/>
                  </a:lnTo>
                  <a:lnTo>
                    <a:pt x="595" y="1010"/>
                  </a:lnTo>
                  <a:lnTo>
                    <a:pt x="587" y="1008"/>
                  </a:lnTo>
                  <a:lnTo>
                    <a:pt x="578" y="1006"/>
                  </a:lnTo>
                  <a:lnTo>
                    <a:pt x="568" y="1004"/>
                  </a:lnTo>
                  <a:lnTo>
                    <a:pt x="558" y="1000"/>
                  </a:lnTo>
                  <a:lnTo>
                    <a:pt x="549" y="997"/>
                  </a:lnTo>
                  <a:lnTo>
                    <a:pt x="539" y="991"/>
                  </a:lnTo>
                  <a:lnTo>
                    <a:pt x="530" y="985"/>
                  </a:lnTo>
                  <a:lnTo>
                    <a:pt x="520" y="979"/>
                  </a:lnTo>
                  <a:lnTo>
                    <a:pt x="510" y="972"/>
                  </a:lnTo>
                  <a:lnTo>
                    <a:pt x="501" y="964"/>
                  </a:lnTo>
                  <a:lnTo>
                    <a:pt x="491" y="956"/>
                  </a:lnTo>
                  <a:lnTo>
                    <a:pt x="482" y="945"/>
                  </a:lnTo>
                  <a:lnTo>
                    <a:pt x="470" y="935"/>
                  </a:lnTo>
                  <a:lnTo>
                    <a:pt x="460" y="924"/>
                  </a:lnTo>
                  <a:lnTo>
                    <a:pt x="451" y="912"/>
                  </a:lnTo>
                  <a:lnTo>
                    <a:pt x="441" y="901"/>
                  </a:lnTo>
                  <a:lnTo>
                    <a:pt x="432" y="887"/>
                  </a:lnTo>
                  <a:lnTo>
                    <a:pt x="422" y="874"/>
                  </a:lnTo>
                  <a:lnTo>
                    <a:pt x="411" y="860"/>
                  </a:lnTo>
                  <a:lnTo>
                    <a:pt x="401" y="845"/>
                  </a:lnTo>
                  <a:lnTo>
                    <a:pt x="389" y="830"/>
                  </a:lnTo>
                  <a:lnTo>
                    <a:pt x="380" y="814"/>
                  </a:lnTo>
                  <a:lnTo>
                    <a:pt x="368" y="797"/>
                  </a:lnTo>
                  <a:lnTo>
                    <a:pt x="357" y="780"/>
                  </a:lnTo>
                  <a:lnTo>
                    <a:pt x="345" y="761"/>
                  </a:lnTo>
                  <a:lnTo>
                    <a:pt x="334" y="741"/>
                  </a:lnTo>
                  <a:lnTo>
                    <a:pt x="320" y="720"/>
                  </a:lnTo>
                  <a:lnTo>
                    <a:pt x="309" y="699"/>
                  </a:lnTo>
                  <a:lnTo>
                    <a:pt x="295" y="678"/>
                  </a:lnTo>
                  <a:lnTo>
                    <a:pt x="282" y="655"/>
                  </a:lnTo>
                  <a:lnTo>
                    <a:pt x="270" y="632"/>
                  </a:lnTo>
                  <a:lnTo>
                    <a:pt x="257" y="607"/>
                  </a:lnTo>
                  <a:lnTo>
                    <a:pt x="242" y="582"/>
                  </a:lnTo>
                  <a:lnTo>
                    <a:pt x="228" y="555"/>
                  </a:lnTo>
                  <a:lnTo>
                    <a:pt x="215" y="530"/>
                  </a:lnTo>
                  <a:lnTo>
                    <a:pt x="199" y="501"/>
                  </a:lnTo>
                  <a:lnTo>
                    <a:pt x="186" y="473"/>
                  </a:lnTo>
                  <a:lnTo>
                    <a:pt x="171" y="444"/>
                  </a:lnTo>
                  <a:lnTo>
                    <a:pt x="155" y="415"/>
                  </a:lnTo>
                  <a:lnTo>
                    <a:pt x="142" y="384"/>
                  </a:lnTo>
                  <a:lnTo>
                    <a:pt x="126" y="352"/>
                  </a:lnTo>
                  <a:lnTo>
                    <a:pt x="109" y="321"/>
                  </a:lnTo>
                  <a:lnTo>
                    <a:pt x="94" y="288"/>
                  </a:lnTo>
                  <a:lnTo>
                    <a:pt x="78" y="254"/>
                  </a:lnTo>
                  <a:lnTo>
                    <a:pt x="63" y="219"/>
                  </a:lnTo>
                  <a:lnTo>
                    <a:pt x="46" y="185"/>
                  </a:lnTo>
                  <a:lnTo>
                    <a:pt x="30" y="148"/>
                  </a:lnTo>
                  <a:lnTo>
                    <a:pt x="23" y="133"/>
                  </a:lnTo>
                  <a:lnTo>
                    <a:pt x="17" y="117"/>
                  </a:lnTo>
                  <a:lnTo>
                    <a:pt x="11" y="104"/>
                  </a:lnTo>
                  <a:lnTo>
                    <a:pt x="7" y="92"/>
                  </a:lnTo>
                  <a:lnTo>
                    <a:pt x="4" y="81"/>
                  </a:lnTo>
                  <a:lnTo>
                    <a:pt x="2" y="71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2" y="43"/>
                  </a:lnTo>
                  <a:lnTo>
                    <a:pt x="7" y="31"/>
                  </a:lnTo>
                  <a:lnTo>
                    <a:pt x="13" y="21"/>
                  </a:lnTo>
                  <a:lnTo>
                    <a:pt x="21" y="14"/>
                  </a:lnTo>
                  <a:lnTo>
                    <a:pt x="29" y="8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4226379" y="2764971"/>
              <a:ext cx="412296" cy="433586"/>
            </a:xfrm>
            <a:custGeom>
              <a:avLst/>
              <a:gdLst>
                <a:gd name="T0" fmla="*/ 473159145 w 1212"/>
                <a:gd name="T1" fmla="*/ 1260476 h 1330"/>
                <a:gd name="T2" fmla="*/ 497101017 w 1212"/>
                <a:gd name="T3" fmla="*/ 8190710 h 1330"/>
                <a:gd name="T4" fmla="*/ 526082405 w 1212"/>
                <a:gd name="T5" fmla="*/ 20161258 h 1330"/>
                <a:gd name="T6" fmla="*/ 561364579 w 1212"/>
                <a:gd name="T7" fmla="*/ 39692279 h 1330"/>
                <a:gd name="T8" fmla="*/ 601056825 w 1212"/>
                <a:gd name="T9" fmla="*/ 65524094 h 1330"/>
                <a:gd name="T10" fmla="*/ 647049857 w 1212"/>
                <a:gd name="T11" fmla="*/ 98916367 h 1330"/>
                <a:gd name="T12" fmla="*/ 689892495 w 1212"/>
                <a:gd name="T13" fmla="*/ 136718739 h 1330"/>
                <a:gd name="T14" fmla="*/ 722025070 w 1212"/>
                <a:gd name="T15" fmla="*/ 168220299 h 1330"/>
                <a:gd name="T16" fmla="*/ 745335911 w 1212"/>
                <a:gd name="T17" fmla="*/ 194682339 h 1330"/>
                <a:gd name="T18" fmla="*/ 758566924 w 1212"/>
                <a:gd name="T19" fmla="*/ 215473878 h 1330"/>
                <a:gd name="T20" fmla="*/ 763607235 w 1212"/>
                <a:gd name="T21" fmla="*/ 233114974 h 1330"/>
                <a:gd name="T22" fmla="*/ 762347554 w 1212"/>
                <a:gd name="T23" fmla="*/ 253905670 h 1330"/>
                <a:gd name="T24" fmla="*/ 757307243 w 1212"/>
                <a:gd name="T25" fmla="*/ 273437478 h 1330"/>
                <a:gd name="T26" fmla="*/ 747856066 w 1212"/>
                <a:gd name="T27" fmla="*/ 291078574 h 1330"/>
                <a:gd name="T28" fmla="*/ 735255290 w 1212"/>
                <a:gd name="T29" fmla="*/ 308089432 h 1330"/>
                <a:gd name="T30" fmla="*/ 720134358 w 1212"/>
                <a:gd name="T31" fmla="*/ 325100290 h 1330"/>
                <a:gd name="T32" fmla="*/ 687372340 w 1212"/>
                <a:gd name="T33" fmla="*/ 352822012 h 1330"/>
                <a:gd name="T34" fmla="*/ 645790176 w 1212"/>
                <a:gd name="T35" fmla="*/ 389364678 h 1330"/>
                <a:gd name="T36" fmla="*/ 599797144 w 1212"/>
                <a:gd name="T37" fmla="*/ 427797363 h 1330"/>
                <a:gd name="T38" fmla="*/ 550653720 w 1212"/>
                <a:gd name="T39" fmla="*/ 469379548 h 1330"/>
                <a:gd name="T40" fmla="*/ 495840542 w 1212"/>
                <a:gd name="T41" fmla="*/ 511591972 h 1330"/>
                <a:gd name="T42" fmla="*/ 439137447 w 1212"/>
                <a:gd name="T43" fmla="*/ 556325345 h 1330"/>
                <a:gd name="T44" fmla="*/ 377393147 w 1212"/>
                <a:gd name="T45" fmla="*/ 603578081 h 1330"/>
                <a:gd name="T46" fmla="*/ 312499348 w 1212"/>
                <a:gd name="T47" fmla="*/ 652091293 h 1330"/>
                <a:gd name="T48" fmla="*/ 243194682 w 1212"/>
                <a:gd name="T49" fmla="*/ 702494423 h 1330"/>
                <a:gd name="T50" fmla="*/ 169480688 w 1212"/>
                <a:gd name="T51" fmla="*/ 756047154 h 1330"/>
                <a:gd name="T52" fmla="*/ 93245768 w 1212"/>
                <a:gd name="T53" fmla="*/ 811490597 h 1330"/>
                <a:gd name="T54" fmla="*/ 63003906 w 1212"/>
                <a:gd name="T55" fmla="*/ 828502249 h 1330"/>
                <a:gd name="T56" fmla="*/ 35282186 w 1212"/>
                <a:gd name="T57" fmla="*/ 836692361 h 1330"/>
                <a:gd name="T58" fmla="*/ 14490700 w 1212"/>
                <a:gd name="T59" fmla="*/ 837952836 h 1330"/>
                <a:gd name="T60" fmla="*/ 5040312 w 1212"/>
                <a:gd name="T61" fmla="*/ 832912523 h 1330"/>
                <a:gd name="T62" fmla="*/ 0 w 1212"/>
                <a:gd name="T63" fmla="*/ 823461936 h 1330"/>
                <a:gd name="T64" fmla="*/ 1260475 w 1212"/>
                <a:gd name="T65" fmla="*/ 814010754 h 1330"/>
                <a:gd name="T66" fmla="*/ 8820150 w 1212"/>
                <a:gd name="T67" fmla="*/ 802670446 h 1330"/>
                <a:gd name="T68" fmla="*/ 23311641 w 1212"/>
                <a:gd name="T69" fmla="*/ 783768876 h 1330"/>
                <a:gd name="T70" fmla="*/ 87575221 w 1212"/>
                <a:gd name="T71" fmla="*/ 691783560 h 1330"/>
                <a:gd name="T72" fmla="*/ 132307803 w 1212"/>
                <a:gd name="T73" fmla="*/ 622478858 h 1330"/>
                <a:gd name="T74" fmla="*/ 174520998 w 1212"/>
                <a:gd name="T75" fmla="*/ 556325345 h 1330"/>
                <a:gd name="T76" fmla="*/ 212952820 w 1212"/>
                <a:gd name="T77" fmla="*/ 490801276 h 1330"/>
                <a:gd name="T78" fmla="*/ 249495467 w 1212"/>
                <a:gd name="T79" fmla="*/ 426536888 h 1330"/>
                <a:gd name="T80" fmla="*/ 292968344 w 1212"/>
                <a:gd name="T81" fmla="*/ 348411936 h 1330"/>
                <a:gd name="T82" fmla="*/ 330140435 w 1212"/>
                <a:gd name="T83" fmla="*/ 274697160 h 1330"/>
                <a:gd name="T84" fmla="*/ 364162928 w 1212"/>
                <a:gd name="T85" fmla="*/ 205393203 h 1330"/>
                <a:gd name="T86" fmla="*/ 391883841 w 1212"/>
                <a:gd name="T87" fmla="*/ 140498577 h 1330"/>
                <a:gd name="T88" fmla="*/ 415195476 w 1212"/>
                <a:gd name="T89" fmla="*/ 78755114 h 1330"/>
                <a:gd name="T90" fmla="*/ 424645959 w 1212"/>
                <a:gd name="T91" fmla="*/ 44732592 h 1330"/>
                <a:gd name="T92" fmla="*/ 432206424 w 1212"/>
                <a:gd name="T93" fmla="*/ 27721734 h 1330"/>
                <a:gd name="T94" fmla="*/ 439137447 w 1212"/>
                <a:gd name="T95" fmla="*/ 14490708 h 1330"/>
                <a:gd name="T96" fmla="*/ 446697912 w 1212"/>
                <a:gd name="T97" fmla="*/ 5670552 h 1330"/>
                <a:gd name="T98" fmla="*/ 453628141 w 1212"/>
                <a:gd name="T99" fmla="*/ 1260476 h 1330"/>
                <a:gd name="T100" fmla="*/ 459928132 w 1212"/>
                <a:gd name="T101" fmla="*/ 0 h 13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12"/>
                <a:gd name="T154" fmla="*/ 0 h 1330"/>
                <a:gd name="T155" fmla="*/ 1212 w 1212"/>
                <a:gd name="T156" fmla="*/ 1330 h 13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12" h="1330">
                  <a:moveTo>
                    <a:pt x="730" y="0"/>
                  </a:moveTo>
                  <a:lnTo>
                    <a:pt x="739" y="2"/>
                  </a:lnTo>
                  <a:lnTo>
                    <a:pt x="751" y="2"/>
                  </a:lnTo>
                  <a:lnTo>
                    <a:pt x="762" y="6"/>
                  </a:lnTo>
                  <a:lnTo>
                    <a:pt x="776" y="8"/>
                  </a:lnTo>
                  <a:lnTo>
                    <a:pt x="789" y="13"/>
                  </a:lnTo>
                  <a:lnTo>
                    <a:pt x="803" y="19"/>
                  </a:lnTo>
                  <a:lnTo>
                    <a:pt x="820" y="25"/>
                  </a:lnTo>
                  <a:lnTo>
                    <a:pt x="835" y="32"/>
                  </a:lnTo>
                  <a:lnTo>
                    <a:pt x="855" y="42"/>
                  </a:lnTo>
                  <a:lnTo>
                    <a:pt x="872" y="52"/>
                  </a:lnTo>
                  <a:lnTo>
                    <a:pt x="891" y="63"/>
                  </a:lnTo>
                  <a:lnTo>
                    <a:pt x="912" y="75"/>
                  </a:lnTo>
                  <a:lnTo>
                    <a:pt x="933" y="88"/>
                  </a:lnTo>
                  <a:lnTo>
                    <a:pt x="954" y="104"/>
                  </a:lnTo>
                  <a:lnTo>
                    <a:pt x="977" y="119"/>
                  </a:lnTo>
                  <a:lnTo>
                    <a:pt x="1002" y="136"/>
                  </a:lnTo>
                  <a:lnTo>
                    <a:pt x="1027" y="157"/>
                  </a:lnTo>
                  <a:lnTo>
                    <a:pt x="1052" y="178"/>
                  </a:lnTo>
                  <a:lnTo>
                    <a:pt x="1073" y="198"/>
                  </a:lnTo>
                  <a:lnTo>
                    <a:pt x="1095" y="217"/>
                  </a:lnTo>
                  <a:lnTo>
                    <a:pt x="1114" y="234"/>
                  </a:lnTo>
                  <a:lnTo>
                    <a:pt x="1131" y="251"/>
                  </a:lnTo>
                  <a:lnTo>
                    <a:pt x="1146" y="267"/>
                  </a:lnTo>
                  <a:lnTo>
                    <a:pt x="1160" y="282"/>
                  </a:lnTo>
                  <a:lnTo>
                    <a:pt x="1171" y="295"/>
                  </a:lnTo>
                  <a:lnTo>
                    <a:pt x="1183" y="309"/>
                  </a:lnTo>
                  <a:lnTo>
                    <a:pt x="1192" y="320"/>
                  </a:lnTo>
                  <a:lnTo>
                    <a:pt x="1198" y="332"/>
                  </a:lnTo>
                  <a:lnTo>
                    <a:pt x="1204" y="342"/>
                  </a:lnTo>
                  <a:lnTo>
                    <a:pt x="1210" y="353"/>
                  </a:lnTo>
                  <a:lnTo>
                    <a:pt x="1212" y="361"/>
                  </a:lnTo>
                  <a:lnTo>
                    <a:pt x="1212" y="370"/>
                  </a:lnTo>
                  <a:lnTo>
                    <a:pt x="1212" y="382"/>
                  </a:lnTo>
                  <a:lnTo>
                    <a:pt x="1212" y="391"/>
                  </a:lnTo>
                  <a:lnTo>
                    <a:pt x="1210" y="403"/>
                  </a:lnTo>
                  <a:lnTo>
                    <a:pt x="1208" y="414"/>
                  </a:lnTo>
                  <a:lnTo>
                    <a:pt x="1204" y="424"/>
                  </a:lnTo>
                  <a:lnTo>
                    <a:pt x="1202" y="434"/>
                  </a:lnTo>
                  <a:lnTo>
                    <a:pt x="1198" y="443"/>
                  </a:lnTo>
                  <a:lnTo>
                    <a:pt x="1192" y="453"/>
                  </a:lnTo>
                  <a:lnTo>
                    <a:pt x="1187" y="462"/>
                  </a:lnTo>
                  <a:lnTo>
                    <a:pt x="1181" y="472"/>
                  </a:lnTo>
                  <a:lnTo>
                    <a:pt x="1175" y="482"/>
                  </a:lnTo>
                  <a:lnTo>
                    <a:pt x="1167" y="489"/>
                  </a:lnTo>
                  <a:lnTo>
                    <a:pt x="1160" y="499"/>
                  </a:lnTo>
                  <a:lnTo>
                    <a:pt x="1152" y="507"/>
                  </a:lnTo>
                  <a:lnTo>
                    <a:pt x="1143" y="516"/>
                  </a:lnTo>
                  <a:lnTo>
                    <a:pt x="1133" y="524"/>
                  </a:lnTo>
                  <a:lnTo>
                    <a:pt x="1112" y="543"/>
                  </a:lnTo>
                  <a:lnTo>
                    <a:pt x="1091" y="560"/>
                  </a:lnTo>
                  <a:lnTo>
                    <a:pt x="1070" y="580"/>
                  </a:lnTo>
                  <a:lnTo>
                    <a:pt x="1048" y="599"/>
                  </a:lnTo>
                  <a:lnTo>
                    <a:pt x="1025" y="618"/>
                  </a:lnTo>
                  <a:lnTo>
                    <a:pt x="1002" y="639"/>
                  </a:lnTo>
                  <a:lnTo>
                    <a:pt x="977" y="658"/>
                  </a:lnTo>
                  <a:lnTo>
                    <a:pt x="952" y="679"/>
                  </a:lnTo>
                  <a:lnTo>
                    <a:pt x="928" y="701"/>
                  </a:lnTo>
                  <a:lnTo>
                    <a:pt x="901" y="722"/>
                  </a:lnTo>
                  <a:lnTo>
                    <a:pt x="874" y="745"/>
                  </a:lnTo>
                  <a:lnTo>
                    <a:pt x="845" y="766"/>
                  </a:lnTo>
                  <a:lnTo>
                    <a:pt x="818" y="789"/>
                  </a:lnTo>
                  <a:lnTo>
                    <a:pt x="787" y="812"/>
                  </a:lnTo>
                  <a:lnTo>
                    <a:pt x="759" y="835"/>
                  </a:lnTo>
                  <a:lnTo>
                    <a:pt x="728" y="858"/>
                  </a:lnTo>
                  <a:lnTo>
                    <a:pt x="697" y="883"/>
                  </a:lnTo>
                  <a:lnTo>
                    <a:pt x="665" y="908"/>
                  </a:lnTo>
                  <a:lnTo>
                    <a:pt x="632" y="933"/>
                  </a:lnTo>
                  <a:lnTo>
                    <a:pt x="599" y="958"/>
                  </a:lnTo>
                  <a:lnTo>
                    <a:pt x="565" y="983"/>
                  </a:lnTo>
                  <a:lnTo>
                    <a:pt x="530" y="1008"/>
                  </a:lnTo>
                  <a:lnTo>
                    <a:pt x="496" y="1035"/>
                  </a:lnTo>
                  <a:lnTo>
                    <a:pt x="459" y="1061"/>
                  </a:lnTo>
                  <a:lnTo>
                    <a:pt x="423" y="1088"/>
                  </a:lnTo>
                  <a:lnTo>
                    <a:pt x="386" y="1115"/>
                  </a:lnTo>
                  <a:lnTo>
                    <a:pt x="348" y="1144"/>
                  </a:lnTo>
                  <a:lnTo>
                    <a:pt x="309" y="1171"/>
                  </a:lnTo>
                  <a:lnTo>
                    <a:pt x="269" y="1200"/>
                  </a:lnTo>
                  <a:lnTo>
                    <a:pt x="231" y="1228"/>
                  </a:lnTo>
                  <a:lnTo>
                    <a:pt x="188" y="1257"/>
                  </a:lnTo>
                  <a:lnTo>
                    <a:pt x="148" y="1288"/>
                  </a:lnTo>
                  <a:lnTo>
                    <a:pt x="133" y="1298"/>
                  </a:lnTo>
                  <a:lnTo>
                    <a:pt x="116" y="1307"/>
                  </a:lnTo>
                  <a:lnTo>
                    <a:pt x="100" y="1315"/>
                  </a:lnTo>
                  <a:lnTo>
                    <a:pt x="85" y="1321"/>
                  </a:lnTo>
                  <a:lnTo>
                    <a:pt x="69" y="1324"/>
                  </a:lnTo>
                  <a:lnTo>
                    <a:pt x="56" y="1328"/>
                  </a:lnTo>
                  <a:lnTo>
                    <a:pt x="43" y="1330"/>
                  </a:lnTo>
                  <a:lnTo>
                    <a:pt x="31" y="1330"/>
                  </a:lnTo>
                  <a:lnTo>
                    <a:pt x="23" y="1330"/>
                  </a:lnTo>
                  <a:lnTo>
                    <a:pt x="18" y="1328"/>
                  </a:lnTo>
                  <a:lnTo>
                    <a:pt x="14" y="1326"/>
                  </a:lnTo>
                  <a:lnTo>
                    <a:pt x="8" y="1322"/>
                  </a:lnTo>
                  <a:lnTo>
                    <a:pt x="4" y="1317"/>
                  </a:lnTo>
                  <a:lnTo>
                    <a:pt x="2" y="1313"/>
                  </a:lnTo>
                  <a:lnTo>
                    <a:pt x="0" y="1307"/>
                  </a:lnTo>
                  <a:lnTo>
                    <a:pt x="0" y="1299"/>
                  </a:lnTo>
                  <a:lnTo>
                    <a:pt x="0" y="1298"/>
                  </a:lnTo>
                  <a:lnTo>
                    <a:pt x="2" y="1292"/>
                  </a:lnTo>
                  <a:lnTo>
                    <a:pt x="4" y="1288"/>
                  </a:lnTo>
                  <a:lnTo>
                    <a:pt x="10" y="1280"/>
                  </a:lnTo>
                  <a:lnTo>
                    <a:pt x="14" y="1274"/>
                  </a:lnTo>
                  <a:lnTo>
                    <a:pt x="21" y="1265"/>
                  </a:lnTo>
                  <a:lnTo>
                    <a:pt x="29" y="1255"/>
                  </a:lnTo>
                  <a:lnTo>
                    <a:pt x="37" y="1244"/>
                  </a:lnTo>
                  <a:lnTo>
                    <a:pt x="89" y="1171"/>
                  </a:lnTo>
                  <a:lnTo>
                    <a:pt x="114" y="1134"/>
                  </a:lnTo>
                  <a:lnTo>
                    <a:pt x="139" y="1098"/>
                  </a:lnTo>
                  <a:lnTo>
                    <a:pt x="164" y="1061"/>
                  </a:lnTo>
                  <a:lnTo>
                    <a:pt x="187" y="1025"/>
                  </a:lnTo>
                  <a:lnTo>
                    <a:pt x="210" y="988"/>
                  </a:lnTo>
                  <a:lnTo>
                    <a:pt x="233" y="954"/>
                  </a:lnTo>
                  <a:lnTo>
                    <a:pt x="256" y="919"/>
                  </a:lnTo>
                  <a:lnTo>
                    <a:pt x="277" y="883"/>
                  </a:lnTo>
                  <a:lnTo>
                    <a:pt x="298" y="848"/>
                  </a:lnTo>
                  <a:lnTo>
                    <a:pt x="319" y="814"/>
                  </a:lnTo>
                  <a:lnTo>
                    <a:pt x="338" y="779"/>
                  </a:lnTo>
                  <a:lnTo>
                    <a:pt x="357" y="745"/>
                  </a:lnTo>
                  <a:lnTo>
                    <a:pt x="377" y="712"/>
                  </a:lnTo>
                  <a:lnTo>
                    <a:pt x="396" y="677"/>
                  </a:lnTo>
                  <a:lnTo>
                    <a:pt x="419" y="635"/>
                  </a:lnTo>
                  <a:lnTo>
                    <a:pt x="442" y="593"/>
                  </a:lnTo>
                  <a:lnTo>
                    <a:pt x="465" y="553"/>
                  </a:lnTo>
                  <a:lnTo>
                    <a:pt x="486" y="512"/>
                  </a:lnTo>
                  <a:lnTo>
                    <a:pt x="505" y="474"/>
                  </a:lnTo>
                  <a:lnTo>
                    <a:pt x="524" y="436"/>
                  </a:lnTo>
                  <a:lnTo>
                    <a:pt x="544" y="399"/>
                  </a:lnTo>
                  <a:lnTo>
                    <a:pt x="561" y="363"/>
                  </a:lnTo>
                  <a:lnTo>
                    <a:pt x="578" y="326"/>
                  </a:lnTo>
                  <a:lnTo>
                    <a:pt x="594" y="292"/>
                  </a:lnTo>
                  <a:lnTo>
                    <a:pt x="609" y="257"/>
                  </a:lnTo>
                  <a:lnTo>
                    <a:pt x="622" y="223"/>
                  </a:lnTo>
                  <a:lnTo>
                    <a:pt x="636" y="190"/>
                  </a:lnTo>
                  <a:lnTo>
                    <a:pt x="647" y="157"/>
                  </a:lnTo>
                  <a:lnTo>
                    <a:pt x="659" y="125"/>
                  </a:lnTo>
                  <a:lnTo>
                    <a:pt x="668" y="94"/>
                  </a:lnTo>
                  <a:lnTo>
                    <a:pt x="672" y="82"/>
                  </a:lnTo>
                  <a:lnTo>
                    <a:pt x="674" y="71"/>
                  </a:lnTo>
                  <a:lnTo>
                    <a:pt x="678" y="61"/>
                  </a:lnTo>
                  <a:lnTo>
                    <a:pt x="682" y="52"/>
                  </a:lnTo>
                  <a:lnTo>
                    <a:pt x="686" y="44"/>
                  </a:lnTo>
                  <a:lnTo>
                    <a:pt x="689" y="36"/>
                  </a:lnTo>
                  <a:lnTo>
                    <a:pt x="693" y="31"/>
                  </a:lnTo>
                  <a:lnTo>
                    <a:pt x="697" y="23"/>
                  </a:lnTo>
                  <a:lnTo>
                    <a:pt x="701" y="17"/>
                  </a:lnTo>
                  <a:lnTo>
                    <a:pt x="705" y="13"/>
                  </a:lnTo>
                  <a:lnTo>
                    <a:pt x="709" y="9"/>
                  </a:lnTo>
                  <a:lnTo>
                    <a:pt x="713" y="6"/>
                  </a:lnTo>
                  <a:lnTo>
                    <a:pt x="716" y="4"/>
                  </a:lnTo>
                  <a:lnTo>
                    <a:pt x="720" y="2"/>
                  </a:lnTo>
                  <a:lnTo>
                    <a:pt x="726" y="0"/>
                  </a:lnTo>
                  <a:lnTo>
                    <a:pt x="73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28800" y="1143000"/>
            <a:ext cx="1826079" cy="1605246"/>
            <a:chOff x="3126241" y="2661302"/>
            <a:chExt cx="1826079" cy="1605246"/>
          </a:xfrm>
          <a:solidFill>
            <a:srgbClr val="0070C0"/>
          </a:solidFill>
        </p:grpSpPr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126241" y="3246806"/>
              <a:ext cx="1826079" cy="256892"/>
            </a:xfrm>
            <a:custGeom>
              <a:avLst/>
              <a:gdLst>
                <a:gd name="T0" fmla="*/ 2147483647 w 5367"/>
                <a:gd name="T1" fmla="*/ 5027582 h 789"/>
                <a:gd name="T2" fmla="*/ 2147483647 w 5367"/>
                <a:gd name="T3" fmla="*/ 10683810 h 789"/>
                <a:gd name="T4" fmla="*/ 2147483647 w 5367"/>
                <a:gd name="T5" fmla="*/ 21995474 h 789"/>
                <a:gd name="T6" fmla="*/ 2147483647 w 5367"/>
                <a:gd name="T7" fmla="*/ 36449577 h 789"/>
                <a:gd name="T8" fmla="*/ 2147483647 w 5367"/>
                <a:gd name="T9" fmla="*/ 52788830 h 789"/>
                <a:gd name="T10" fmla="*/ 2147483647 w 5367"/>
                <a:gd name="T11" fmla="*/ 81069170 h 789"/>
                <a:gd name="T12" fmla="*/ 2147483647 w 5367"/>
                <a:gd name="T13" fmla="*/ 128831212 h 789"/>
                <a:gd name="T14" fmla="*/ 2147483647 w 5367"/>
                <a:gd name="T15" fmla="*/ 153340470 h 789"/>
                <a:gd name="T16" fmla="*/ 2147483647 w 5367"/>
                <a:gd name="T17" fmla="*/ 178477581 h 789"/>
                <a:gd name="T18" fmla="*/ 2147483647 w 5367"/>
                <a:gd name="T19" fmla="*/ 201730340 h 789"/>
                <a:gd name="T20" fmla="*/ 2147483647 w 5367"/>
                <a:gd name="T21" fmla="*/ 224354503 h 789"/>
                <a:gd name="T22" fmla="*/ 2147483647 w 5367"/>
                <a:gd name="T23" fmla="*/ 242578889 h 789"/>
                <a:gd name="T24" fmla="*/ 2147483647 w 5367"/>
                <a:gd name="T25" fmla="*/ 257032986 h 789"/>
                <a:gd name="T26" fmla="*/ 2147483647 w 5367"/>
                <a:gd name="T27" fmla="*/ 267716793 h 789"/>
                <a:gd name="T28" fmla="*/ 2147483647 w 5367"/>
                <a:gd name="T29" fmla="*/ 277143309 h 789"/>
                <a:gd name="T30" fmla="*/ 2147483647 w 5367"/>
                <a:gd name="T31" fmla="*/ 283428181 h 789"/>
                <a:gd name="T32" fmla="*/ 2147483647 w 5367"/>
                <a:gd name="T33" fmla="*/ 285941179 h 789"/>
                <a:gd name="T34" fmla="*/ 2147483647 w 5367"/>
                <a:gd name="T35" fmla="*/ 284684680 h 789"/>
                <a:gd name="T36" fmla="*/ 2147483647 w 5367"/>
                <a:gd name="T37" fmla="*/ 280914391 h 789"/>
                <a:gd name="T38" fmla="*/ 2147483647 w 5367"/>
                <a:gd name="T39" fmla="*/ 278400600 h 789"/>
                <a:gd name="T40" fmla="*/ 2147483647 w 5367"/>
                <a:gd name="T41" fmla="*/ 279657099 h 789"/>
                <a:gd name="T42" fmla="*/ 2100072725 w 5367"/>
                <a:gd name="T43" fmla="*/ 287198470 h 789"/>
                <a:gd name="T44" fmla="*/ 1773590274 w 5367"/>
                <a:gd name="T45" fmla="*/ 306680147 h 789"/>
                <a:gd name="T46" fmla="*/ 1368324203 w 5367"/>
                <a:gd name="T47" fmla="*/ 336845632 h 789"/>
                <a:gd name="T48" fmla="*/ 781539200 w 5367"/>
                <a:gd name="T49" fmla="*/ 410373406 h 789"/>
                <a:gd name="T50" fmla="*/ 499807169 w 5367"/>
                <a:gd name="T51" fmla="*/ 469447183 h 789"/>
                <a:gd name="T52" fmla="*/ 430476885 w 5367"/>
                <a:gd name="T53" fmla="*/ 485157778 h 789"/>
                <a:gd name="T54" fmla="*/ 383206534 w 5367"/>
                <a:gd name="T55" fmla="*/ 493327795 h 789"/>
                <a:gd name="T56" fmla="*/ 351692769 w 5367"/>
                <a:gd name="T57" fmla="*/ 494585087 h 789"/>
                <a:gd name="T58" fmla="*/ 296228701 w 5367"/>
                <a:gd name="T59" fmla="*/ 487043716 h 789"/>
                <a:gd name="T60" fmla="*/ 228789481 w 5367"/>
                <a:gd name="T61" fmla="*/ 468189891 h 789"/>
                <a:gd name="T62" fmla="*/ 147483996 w 5367"/>
                <a:gd name="T63" fmla="*/ 438025199 h 789"/>
                <a:gd name="T64" fmla="*/ 69960664 w 5367"/>
                <a:gd name="T65" fmla="*/ 397804454 h 789"/>
                <a:gd name="T66" fmla="*/ 20168975 w 5367"/>
                <a:gd name="T67" fmla="*/ 363240035 h 789"/>
                <a:gd name="T68" fmla="*/ 0 w 5367"/>
                <a:gd name="T69" fmla="*/ 334331842 h 789"/>
                <a:gd name="T70" fmla="*/ 4411691 w 5367"/>
                <a:gd name="T71" fmla="*/ 307308793 h 789"/>
                <a:gd name="T72" fmla="*/ 30253068 w 5367"/>
                <a:gd name="T73" fmla="*/ 288454969 h 789"/>
                <a:gd name="T74" fmla="*/ 73741998 w 5367"/>
                <a:gd name="T75" fmla="*/ 274000872 h 789"/>
                <a:gd name="T76" fmla="*/ 198536375 w 5367"/>
                <a:gd name="T77" fmla="*/ 268973292 h 789"/>
                <a:gd name="T78" fmla="*/ 356734813 w 5367"/>
                <a:gd name="T79" fmla="*/ 265203003 h 789"/>
                <a:gd name="T80" fmla="*/ 499807169 w 5367"/>
                <a:gd name="T81" fmla="*/ 260804068 h 789"/>
                <a:gd name="T82" fmla="*/ 629013210 w 5367"/>
                <a:gd name="T83" fmla="*/ 253262696 h 789"/>
                <a:gd name="T84" fmla="*/ 742462766 w 5367"/>
                <a:gd name="T85" fmla="*/ 243836181 h 789"/>
                <a:gd name="T86" fmla="*/ 843306220 w 5367"/>
                <a:gd name="T87" fmla="*/ 231895875 h 789"/>
                <a:gd name="T88" fmla="*/ 1036800502 w 5367"/>
                <a:gd name="T89" fmla="*/ 206129275 h 789"/>
                <a:gd name="T90" fmla="*/ 1706780615 w 5367"/>
                <a:gd name="T91" fmla="*/ 147055598 h 789"/>
                <a:gd name="T92" fmla="*/ 2130324988 w 5367"/>
                <a:gd name="T93" fmla="*/ 115633614 h 789"/>
                <a:gd name="T94" fmla="*/ 2147483647 w 5367"/>
                <a:gd name="T95" fmla="*/ 84211606 h 789"/>
                <a:gd name="T96" fmla="*/ 2147483647 w 5367"/>
                <a:gd name="T97" fmla="*/ 52160977 h 789"/>
                <a:gd name="T98" fmla="*/ 2147483647 w 5367"/>
                <a:gd name="T99" fmla="*/ 20738975 h 789"/>
                <a:gd name="T100" fmla="*/ 2147483647 w 5367"/>
                <a:gd name="T101" fmla="*/ 8170020 h 789"/>
                <a:gd name="T102" fmla="*/ 2147483647 w 5367"/>
                <a:gd name="T103" fmla="*/ 2513791 h 789"/>
                <a:gd name="T104" fmla="*/ 2147483647 w 5367"/>
                <a:gd name="T105" fmla="*/ 0 h 7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67"/>
                <a:gd name="T160" fmla="*/ 0 h 789"/>
                <a:gd name="T161" fmla="*/ 5367 w 5367"/>
                <a:gd name="T162" fmla="*/ 789 h 7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67" h="789">
                  <a:moveTo>
                    <a:pt x="4774" y="0"/>
                  </a:moveTo>
                  <a:lnTo>
                    <a:pt x="4782" y="0"/>
                  </a:lnTo>
                  <a:lnTo>
                    <a:pt x="4789" y="2"/>
                  </a:lnTo>
                  <a:lnTo>
                    <a:pt x="4801" y="4"/>
                  </a:lnTo>
                  <a:lnTo>
                    <a:pt x="4812" y="8"/>
                  </a:lnTo>
                  <a:lnTo>
                    <a:pt x="4820" y="8"/>
                  </a:lnTo>
                  <a:lnTo>
                    <a:pt x="4828" y="11"/>
                  </a:lnTo>
                  <a:lnTo>
                    <a:pt x="4835" y="13"/>
                  </a:lnTo>
                  <a:lnTo>
                    <a:pt x="4843" y="15"/>
                  </a:lnTo>
                  <a:lnTo>
                    <a:pt x="4853" y="17"/>
                  </a:lnTo>
                  <a:lnTo>
                    <a:pt x="4862" y="21"/>
                  </a:lnTo>
                  <a:lnTo>
                    <a:pt x="4872" y="23"/>
                  </a:lnTo>
                  <a:lnTo>
                    <a:pt x="4881" y="27"/>
                  </a:lnTo>
                  <a:lnTo>
                    <a:pt x="4893" y="31"/>
                  </a:lnTo>
                  <a:lnTo>
                    <a:pt x="4904" y="35"/>
                  </a:lnTo>
                  <a:lnTo>
                    <a:pt x="4916" y="38"/>
                  </a:lnTo>
                  <a:lnTo>
                    <a:pt x="4927" y="42"/>
                  </a:lnTo>
                  <a:lnTo>
                    <a:pt x="4941" y="48"/>
                  </a:lnTo>
                  <a:lnTo>
                    <a:pt x="4954" y="52"/>
                  </a:lnTo>
                  <a:lnTo>
                    <a:pt x="4968" y="58"/>
                  </a:lnTo>
                  <a:lnTo>
                    <a:pt x="4983" y="61"/>
                  </a:lnTo>
                  <a:lnTo>
                    <a:pt x="4997" y="67"/>
                  </a:lnTo>
                  <a:lnTo>
                    <a:pt x="5012" y="73"/>
                  </a:lnTo>
                  <a:lnTo>
                    <a:pt x="5027" y="79"/>
                  </a:lnTo>
                  <a:lnTo>
                    <a:pt x="5045" y="84"/>
                  </a:lnTo>
                  <a:lnTo>
                    <a:pt x="5062" y="90"/>
                  </a:lnTo>
                  <a:lnTo>
                    <a:pt x="5079" y="98"/>
                  </a:lnTo>
                  <a:lnTo>
                    <a:pt x="5096" y="104"/>
                  </a:lnTo>
                  <a:lnTo>
                    <a:pt x="5114" y="111"/>
                  </a:lnTo>
                  <a:lnTo>
                    <a:pt x="5144" y="129"/>
                  </a:lnTo>
                  <a:lnTo>
                    <a:pt x="5173" y="146"/>
                  </a:lnTo>
                  <a:lnTo>
                    <a:pt x="5200" y="163"/>
                  </a:lnTo>
                  <a:lnTo>
                    <a:pt x="5223" y="180"/>
                  </a:lnTo>
                  <a:lnTo>
                    <a:pt x="5246" y="196"/>
                  </a:lnTo>
                  <a:lnTo>
                    <a:pt x="5258" y="205"/>
                  </a:lnTo>
                  <a:lnTo>
                    <a:pt x="5267" y="213"/>
                  </a:lnTo>
                  <a:lnTo>
                    <a:pt x="5277" y="221"/>
                  </a:lnTo>
                  <a:lnTo>
                    <a:pt x="5286" y="228"/>
                  </a:lnTo>
                  <a:lnTo>
                    <a:pt x="5294" y="236"/>
                  </a:lnTo>
                  <a:lnTo>
                    <a:pt x="5304" y="244"/>
                  </a:lnTo>
                  <a:lnTo>
                    <a:pt x="5311" y="253"/>
                  </a:lnTo>
                  <a:lnTo>
                    <a:pt x="5319" y="261"/>
                  </a:lnTo>
                  <a:lnTo>
                    <a:pt x="5325" y="269"/>
                  </a:lnTo>
                  <a:lnTo>
                    <a:pt x="5331" y="276"/>
                  </a:lnTo>
                  <a:lnTo>
                    <a:pt x="5336" y="284"/>
                  </a:lnTo>
                  <a:lnTo>
                    <a:pt x="5342" y="292"/>
                  </a:lnTo>
                  <a:lnTo>
                    <a:pt x="5348" y="298"/>
                  </a:lnTo>
                  <a:lnTo>
                    <a:pt x="5352" y="305"/>
                  </a:lnTo>
                  <a:lnTo>
                    <a:pt x="5356" y="313"/>
                  </a:lnTo>
                  <a:lnTo>
                    <a:pt x="5359" y="321"/>
                  </a:lnTo>
                  <a:lnTo>
                    <a:pt x="5361" y="328"/>
                  </a:lnTo>
                  <a:lnTo>
                    <a:pt x="5363" y="336"/>
                  </a:lnTo>
                  <a:lnTo>
                    <a:pt x="5365" y="342"/>
                  </a:lnTo>
                  <a:lnTo>
                    <a:pt x="5367" y="349"/>
                  </a:lnTo>
                  <a:lnTo>
                    <a:pt x="5367" y="357"/>
                  </a:lnTo>
                  <a:lnTo>
                    <a:pt x="5367" y="363"/>
                  </a:lnTo>
                  <a:lnTo>
                    <a:pt x="5367" y="369"/>
                  </a:lnTo>
                  <a:lnTo>
                    <a:pt x="5367" y="374"/>
                  </a:lnTo>
                  <a:lnTo>
                    <a:pt x="5365" y="380"/>
                  </a:lnTo>
                  <a:lnTo>
                    <a:pt x="5361" y="386"/>
                  </a:lnTo>
                  <a:lnTo>
                    <a:pt x="5359" y="390"/>
                  </a:lnTo>
                  <a:lnTo>
                    <a:pt x="5356" y="395"/>
                  </a:lnTo>
                  <a:lnTo>
                    <a:pt x="5352" y="399"/>
                  </a:lnTo>
                  <a:lnTo>
                    <a:pt x="5346" y="403"/>
                  </a:lnTo>
                  <a:lnTo>
                    <a:pt x="5340" y="409"/>
                  </a:lnTo>
                  <a:lnTo>
                    <a:pt x="5332" y="413"/>
                  </a:lnTo>
                  <a:lnTo>
                    <a:pt x="5327" y="417"/>
                  </a:lnTo>
                  <a:lnTo>
                    <a:pt x="5319" y="420"/>
                  </a:lnTo>
                  <a:lnTo>
                    <a:pt x="5309" y="424"/>
                  </a:lnTo>
                  <a:lnTo>
                    <a:pt x="5300" y="426"/>
                  </a:lnTo>
                  <a:lnTo>
                    <a:pt x="5290" y="430"/>
                  </a:lnTo>
                  <a:lnTo>
                    <a:pt x="5281" y="432"/>
                  </a:lnTo>
                  <a:lnTo>
                    <a:pt x="5269" y="436"/>
                  </a:lnTo>
                  <a:lnTo>
                    <a:pt x="5258" y="438"/>
                  </a:lnTo>
                  <a:lnTo>
                    <a:pt x="5244" y="441"/>
                  </a:lnTo>
                  <a:lnTo>
                    <a:pt x="5231" y="443"/>
                  </a:lnTo>
                  <a:lnTo>
                    <a:pt x="5217" y="445"/>
                  </a:lnTo>
                  <a:lnTo>
                    <a:pt x="5204" y="447"/>
                  </a:lnTo>
                  <a:lnTo>
                    <a:pt x="5189" y="449"/>
                  </a:lnTo>
                  <a:lnTo>
                    <a:pt x="5171" y="451"/>
                  </a:lnTo>
                  <a:lnTo>
                    <a:pt x="5156" y="451"/>
                  </a:lnTo>
                  <a:lnTo>
                    <a:pt x="5139" y="453"/>
                  </a:lnTo>
                  <a:lnTo>
                    <a:pt x="5121" y="453"/>
                  </a:lnTo>
                  <a:lnTo>
                    <a:pt x="5102" y="455"/>
                  </a:lnTo>
                  <a:lnTo>
                    <a:pt x="5083" y="455"/>
                  </a:lnTo>
                  <a:lnTo>
                    <a:pt x="5064" y="455"/>
                  </a:lnTo>
                  <a:lnTo>
                    <a:pt x="5043" y="455"/>
                  </a:lnTo>
                  <a:lnTo>
                    <a:pt x="5022" y="457"/>
                  </a:lnTo>
                  <a:lnTo>
                    <a:pt x="4893" y="453"/>
                  </a:lnTo>
                  <a:lnTo>
                    <a:pt x="4828" y="453"/>
                  </a:lnTo>
                  <a:lnTo>
                    <a:pt x="4762" y="451"/>
                  </a:lnTo>
                  <a:lnTo>
                    <a:pt x="4697" y="451"/>
                  </a:lnTo>
                  <a:lnTo>
                    <a:pt x="4630" y="449"/>
                  </a:lnTo>
                  <a:lnTo>
                    <a:pt x="4563" y="449"/>
                  </a:lnTo>
                  <a:lnTo>
                    <a:pt x="4496" y="447"/>
                  </a:lnTo>
                  <a:lnTo>
                    <a:pt x="4428" y="447"/>
                  </a:lnTo>
                  <a:lnTo>
                    <a:pt x="4359" y="445"/>
                  </a:lnTo>
                  <a:lnTo>
                    <a:pt x="4290" y="445"/>
                  </a:lnTo>
                  <a:lnTo>
                    <a:pt x="4219" y="445"/>
                  </a:lnTo>
                  <a:lnTo>
                    <a:pt x="4148" y="443"/>
                  </a:lnTo>
                  <a:lnTo>
                    <a:pt x="4077" y="443"/>
                  </a:lnTo>
                  <a:lnTo>
                    <a:pt x="4006" y="443"/>
                  </a:lnTo>
                  <a:lnTo>
                    <a:pt x="3933" y="443"/>
                  </a:lnTo>
                  <a:lnTo>
                    <a:pt x="3856" y="443"/>
                  </a:lnTo>
                  <a:lnTo>
                    <a:pt x="3776" y="445"/>
                  </a:lnTo>
                  <a:lnTo>
                    <a:pt x="3693" y="445"/>
                  </a:lnTo>
                  <a:lnTo>
                    <a:pt x="3607" y="447"/>
                  </a:lnTo>
                  <a:lnTo>
                    <a:pt x="3518" y="451"/>
                  </a:lnTo>
                  <a:lnTo>
                    <a:pt x="3426" y="453"/>
                  </a:lnTo>
                  <a:lnTo>
                    <a:pt x="3332" y="457"/>
                  </a:lnTo>
                  <a:lnTo>
                    <a:pt x="3234" y="463"/>
                  </a:lnTo>
                  <a:lnTo>
                    <a:pt x="3133" y="468"/>
                  </a:lnTo>
                  <a:lnTo>
                    <a:pt x="3029" y="474"/>
                  </a:lnTo>
                  <a:lnTo>
                    <a:pt x="2923" y="480"/>
                  </a:lnTo>
                  <a:lnTo>
                    <a:pt x="2814" y="488"/>
                  </a:lnTo>
                  <a:lnTo>
                    <a:pt x="2703" y="495"/>
                  </a:lnTo>
                  <a:lnTo>
                    <a:pt x="2587" y="505"/>
                  </a:lnTo>
                  <a:lnTo>
                    <a:pt x="2470" y="513"/>
                  </a:lnTo>
                  <a:lnTo>
                    <a:pt x="2349" y="524"/>
                  </a:lnTo>
                  <a:lnTo>
                    <a:pt x="2171" y="536"/>
                  </a:lnTo>
                  <a:lnTo>
                    <a:pt x="1990" y="551"/>
                  </a:lnTo>
                  <a:lnTo>
                    <a:pt x="1808" y="570"/>
                  </a:lnTo>
                  <a:lnTo>
                    <a:pt x="1620" y="593"/>
                  </a:lnTo>
                  <a:lnTo>
                    <a:pt x="1432" y="620"/>
                  </a:lnTo>
                  <a:lnTo>
                    <a:pt x="1240" y="653"/>
                  </a:lnTo>
                  <a:lnTo>
                    <a:pt x="1044" y="691"/>
                  </a:lnTo>
                  <a:lnTo>
                    <a:pt x="946" y="710"/>
                  </a:lnTo>
                  <a:lnTo>
                    <a:pt x="846" y="733"/>
                  </a:lnTo>
                  <a:lnTo>
                    <a:pt x="819" y="739"/>
                  </a:lnTo>
                  <a:lnTo>
                    <a:pt x="793" y="747"/>
                  </a:lnTo>
                  <a:lnTo>
                    <a:pt x="770" y="752"/>
                  </a:lnTo>
                  <a:lnTo>
                    <a:pt x="746" y="756"/>
                  </a:lnTo>
                  <a:lnTo>
                    <a:pt x="723" y="762"/>
                  </a:lnTo>
                  <a:lnTo>
                    <a:pt x="702" y="766"/>
                  </a:lnTo>
                  <a:lnTo>
                    <a:pt x="683" y="772"/>
                  </a:lnTo>
                  <a:lnTo>
                    <a:pt x="666" y="774"/>
                  </a:lnTo>
                  <a:lnTo>
                    <a:pt x="651" y="777"/>
                  </a:lnTo>
                  <a:lnTo>
                    <a:pt x="635" y="781"/>
                  </a:lnTo>
                  <a:lnTo>
                    <a:pt x="622" y="783"/>
                  </a:lnTo>
                  <a:lnTo>
                    <a:pt x="608" y="785"/>
                  </a:lnTo>
                  <a:lnTo>
                    <a:pt x="599" y="787"/>
                  </a:lnTo>
                  <a:lnTo>
                    <a:pt x="589" y="787"/>
                  </a:lnTo>
                  <a:lnTo>
                    <a:pt x="581" y="787"/>
                  </a:lnTo>
                  <a:lnTo>
                    <a:pt x="574" y="789"/>
                  </a:lnTo>
                  <a:lnTo>
                    <a:pt x="558" y="787"/>
                  </a:lnTo>
                  <a:lnTo>
                    <a:pt x="543" y="787"/>
                  </a:lnTo>
                  <a:lnTo>
                    <a:pt x="526" y="785"/>
                  </a:lnTo>
                  <a:lnTo>
                    <a:pt x="508" y="783"/>
                  </a:lnTo>
                  <a:lnTo>
                    <a:pt x="489" y="779"/>
                  </a:lnTo>
                  <a:lnTo>
                    <a:pt x="470" y="775"/>
                  </a:lnTo>
                  <a:lnTo>
                    <a:pt x="451" y="772"/>
                  </a:lnTo>
                  <a:lnTo>
                    <a:pt x="430" y="766"/>
                  </a:lnTo>
                  <a:lnTo>
                    <a:pt x="409" y="760"/>
                  </a:lnTo>
                  <a:lnTo>
                    <a:pt x="386" y="752"/>
                  </a:lnTo>
                  <a:lnTo>
                    <a:pt x="363" y="745"/>
                  </a:lnTo>
                  <a:lnTo>
                    <a:pt x="338" y="737"/>
                  </a:lnTo>
                  <a:lnTo>
                    <a:pt x="313" y="728"/>
                  </a:lnTo>
                  <a:lnTo>
                    <a:pt x="288" y="718"/>
                  </a:lnTo>
                  <a:lnTo>
                    <a:pt x="261" y="706"/>
                  </a:lnTo>
                  <a:lnTo>
                    <a:pt x="234" y="697"/>
                  </a:lnTo>
                  <a:lnTo>
                    <a:pt x="205" y="683"/>
                  </a:lnTo>
                  <a:lnTo>
                    <a:pt x="180" y="670"/>
                  </a:lnTo>
                  <a:lnTo>
                    <a:pt x="155" y="658"/>
                  </a:lnTo>
                  <a:lnTo>
                    <a:pt x="132" y="645"/>
                  </a:lnTo>
                  <a:lnTo>
                    <a:pt x="111" y="633"/>
                  </a:lnTo>
                  <a:lnTo>
                    <a:pt x="92" y="622"/>
                  </a:lnTo>
                  <a:lnTo>
                    <a:pt x="75" y="610"/>
                  </a:lnTo>
                  <a:lnTo>
                    <a:pt x="59" y="599"/>
                  </a:lnTo>
                  <a:lnTo>
                    <a:pt x="44" y="589"/>
                  </a:lnTo>
                  <a:lnTo>
                    <a:pt x="32" y="578"/>
                  </a:lnTo>
                  <a:lnTo>
                    <a:pt x="23" y="568"/>
                  </a:lnTo>
                  <a:lnTo>
                    <a:pt x="13" y="559"/>
                  </a:lnTo>
                  <a:lnTo>
                    <a:pt x="7" y="549"/>
                  </a:lnTo>
                  <a:lnTo>
                    <a:pt x="2" y="541"/>
                  </a:lnTo>
                  <a:lnTo>
                    <a:pt x="0" y="532"/>
                  </a:lnTo>
                  <a:lnTo>
                    <a:pt x="0" y="524"/>
                  </a:lnTo>
                  <a:lnTo>
                    <a:pt x="0" y="514"/>
                  </a:lnTo>
                  <a:lnTo>
                    <a:pt x="2" y="507"/>
                  </a:lnTo>
                  <a:lnTo>
                    <a:pt x="4" y="497"/>
                  </a:lnTo>
                  <a:lnTo>
                    <a:pt x="7" y="489"/>
                  </a:lnTo>
                  <a:lnTo>
                    <a:pt x="13" y="482"/>
                  </a:lnTo>
                  <a:lnTo>
                    <a:pt x="21" y="476"/>
                  </a:lnTo>
                  <a:lnTo>
                    <a:pt x="29" y="470"/>
                  </a:lnTo>
                  <a:lnTo>
                    <a:pt x="36" y="463"/>
                  </a:lnTo>
                  <a:lnTo>
                    <a:pt x="48" y="459"/>
                  </a:lnTo>
                  <a:lnTo>
                    <a:pt x="59" y="453"/>
                  </a:lnTo>
                  <a:lnTo>
                    <a:pt x="71" y="447"/>
                  </a:lnTo>
                  <a:lnTo>
                    <a:pt x="86" y="443"/>
                  </a:lnTo>
                  <a:lnTo>
                    <a:pt x="100" y="440"/>
                  </a:lnTo>
                  <a:lnTo>
                    <a:pt x="117" y="436"/>
                  </a:lnTo>
                  <a:lnTo>
                    <a:pt x="134" y="434"/>
                  </a:lnTo>
                  <a:lnTo>
                    <a:pt x="153" y="432"/>
                  </a:lnTo>
                  <a:lnTo>
                    <a:pt x="209" y="430"/>
                  </a:lnTo>
                  <a:lnTo>
                    <a:pt x="263" y="430"/>
                  </a:lnTo>
                  <a:lnTo>
                    <a:pt x="315" y="428"/>
                  </a:lnTo>
                  <a:lnTo>
                    <a:pt x="366" y="428"/>
                  </a:lnTo>
                  <a:lnTo>
                    <a:pt x="418" y="426"/>
                  </a:lnTo>
                  <a:lnTo>
                    <a:pt x="468" y="426"/>
                  </a:lnTo>
                  <a:lnTo>
                    <a:pt x="518" y="424"/>
                  </a:lnTo>
                  <a:lnTo>
                    <a:pt x="566" y="422"/>
                  </a:lnTo>
                  <a:lnTo>
                    <a:pt x="612" y="422"/>
                  </a:lnTo>
                  <a:lnTo>
                    <a:pt x="660" y="420"/>
                  </a:lnTo>
                  <a:lnTo>
                    <a:pt x="704" y="418"/>
                  </a:lnTo>
                  <a:lnTo>
                    <a:pt x="748" y="417"/>
                  </a:lnTo>
                  <a:lnTo>
                    <a:pt x="793" y="415"/>
                  </a:lnTo>
                  <a:lnTo>
                    <a:pt x="835" y="413"/>
                  </a:lnTo>
                  <a:lnTo>
                    <a:pt x="877" y="411"/>
                  </a:lnTo>
                  <a:lnTo>
                    <a:pt x="919" y="407"/>
                  </a:lnTo>
                  <a:lnTo>
                    <a:pt x="958" y="405"/>
                  </a:lnTo>
                  <a:lnTo>
                    <a:pt x="998" y="403"/>
                  </a:lnTo>
                  <a:lnTo>
                    <a:pt x="1036" y="399"/>
                  </a:lnTo>
                  <a:lnTo>
                    <a:pt x="1073" y="397"/>
                  </a:lnTo>
                  <a:lnTo>
                    <a:pt x="1109" y="393"/>
                  </a:lnTo>
                  <a:lnTo>
                    <a:pt x="1144" y="392"/>
                  </a:lnTo>
                  <a:lnTo>
                    <a:pt x="1178" y="388"/>
                  </a:lnTo>
                  <a:lnTo>
                    <a:pt x="1213" y="384"/>
                  </a:lnTo>
                  <a:lnTo>
                    <a:pt x="1246" y="380"/>
                  </a:lnTo>
                  <a:lnTo>
                    <a:pt x="1276" y="376"/>
                  </a:lnTo>
                  <a:lnTo>
                    <a:pt x="1307" y="372"/>
                  </a:lnTo>
                  <a:lnTo>
                    <a:pt x="1338" y="369"/>
                  </a:lnTo>
                  <a:lnTo>
                    <a:pt x="1367" y="365"/>
                  </a:lnTo>
                  <a:lnTo>
                    <a:pt x="1393" y="361"/>
                  </a:lnTo>
                  <a:lnTo>
                    <a:pt x="1420" y="355"/>
                  </a:lnTo>
                  <a:lnTo>
                    <a:pt x="1447" y="351"/>
                  </a:lnTo>
                  <a:lnTo>
                    <a:pt x="1645" y="328"/>
                  </a:lnTo>
                  <a:lnTo>
                    <a:pt x="1848" y="307"/>
                  </a:lnTo>
                  <a:lnTo>
                    <a:pt x="2056" y="286"/>
                  </a:lnTo>
                  <a:lnTo>
                    <a:pt x="2269" y="269"/>
                  </a:lnTo>
                  <a:lnTo>
                    <a:pt x="2486" y="250"/>
                  </a:lnTo>
                  <a:lnTo>
                    <a:pt x="2708" y="234"/>
                  </a:lnTo>
                  <a:lnTo>
                    <a:pt x="2935" y="219"/>
                  </a:lnTo>
                  <a:lnTo>
                    <a:pt x="3050" y="211"/>
                  </a:lnTo>
                  <a:lnTo>
                    <a:pt x="3165" y="203"/>
                  </a:lnTo>
                  <a:lnTo>
                    <a:pt x="3275" y="194"/>
                  </a:lnTo>
                  <a:lnTo>
                    <a:pt x="3380" y="184"/>
                  </a:lnTo>
                  <a:lnTo>
                    <a:pt x="3482" y="175"/>
                  </a:lnTo>
                  <a:lnTo>
                    <a:pt x="3582" y="165"/>
                  </a:lnTo>
                  <a:lnTo>
                    <a:pt x="3678" y="155"/>
                  </a:lnTo>
                  <a:lnTo>
                    <a:pt x="3770" y="146"/>
                  </a:lnTo>
                  <a:lnTo>
                    <a:pt x="3858" y="134"/>
                  </a:lnTo>
                  <a:lnTo>
                    <a:pt x="3945" y="125"/>
                  </a:lnTo>
                  <a:lnTo>
                    <a:pt x="4029" y="115"/>
                  </a:lnTo>
                  <a:lnTo>
                    <a:pt x="4108" y="104"/>
                  </a:lnTo>
                  <a:lnTo>
                    <a:pt x="4185" y="94"/>
                  </a:lnTo>
                  <a:lnTo>
                    <a:pt x="4259" y="83"/>
                  </a:lnTo>
                  <a:lnTo>
                    <a:pt x="4329" y="71"/>
                  </a:lnTo>
                  <a:lnTo>
                    <a:pt x="4396" y="59"/>
                  </a:lnTo>
                  <a:lnTo>
                    <a:pt x="4459" y="48"/>
                  </a:lnTo>
                  <a:lnTo>
                    <a:pt x="4520" y="36"/>
                  </a:lnTo>
                  <a:lnTo>
                    <a:pt x="4544" y="33"/>
                  </a:lnTo>
                  <a:lnTo>
                    <a:pt x="4567" y="29"/>
                  </a:lnTo>
                  <a:lnTo>
                    <a:pt x="4590" y="25"/>
                  </a:lnTo>
                  <a:lnTo>
                    <a:pt x="4609" y="21"/>
                  </a:lnTo>
                  <a:lnTo>
                    <a:pt x="4630" y="17"/>
                  </a:lnTo>
                  <a:lnTo>
                    <a:pt x="4647" y="13"/>
                  </a:lnTo>
                  <a:lnTo>
                    <a:pt x="4666" y="11"/>
                  </a:lnTo>
                  <a:lnTo>
                    <a:pt x="4682" y="10"/>
                  </a:lnTo>
                  <a:lnTo>
                    <a:pt x="4697" y="8"/>
                  </a:lnTo>
                  <a:lnTo>
                    <a:pt x="4712" y="6"/>
                  </a:lnTo>
                  <a:lnTo>
                    <a:pt x="4724" y="4"/>
                  </a:lnTo>
                  <a:lnTo>
                    <a:pt x="4737" y="2"/>
                  </a:lnTo>
                  <a:lnTo>
                    <a:pt x="4747" y="2"/>
                  </a:lnTo>
                  <a:lnTo>
                    <a:pt x="4759" y="0"/>
                  </a:lnTo>
                  <a:lnTo>
                    <a:pt x="4766" y="0"/>
                  </a:lnTo>
                  <a:lnTo>
                    <a:pt x="477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925661" y="2661302"/>
              <a:ext cx="195943" cy="1605246"/>
            </a:xfrm>
            <a:custGeom>
              <a:avLst/>
              <a:gdLst>
                <a:gd name="T0" fmla="*/ 81275228 w 576"/>
                <a:gd name="T1" fmla="*/ 2520156 h 4924"/>
                <a:gd name="T2" fmla="*/ 133568274 w 576"/>
                <a:gd name="T3" fmla="*/ 14490700 h 4924"/>
                <a:gd name="T4" fmla="*/ 202242701 w 576"/>
                <a:gd name="T5" fmla="*/ 37802341 h 4924"/>
                <a:gd name="T6" fmla="*/ 277217169 w 576"/>
                <a:gd name="T7" fmla="*/ 73714764 h 4924"/>
                <a:gd name="T8" fmla="*/ 330140428 w 576"/>
                <a:gd name="T9" fmla="*/ 115296954 h 4924"/>
                <a:gd name="T10" fmla="*/ 358492372 w 576"/>
                <a:gd name="T11" fmla="*/ 156249675 h 4924"/>
                <a:gd name="T12" fmla="*/ 361642765 w 576"/>
                <a:gd name="T13" fmla="*/ 185231857 h 4924"/>
                <a:gd name="T14" fmla="*/ 358492372 w 576"/>
                <a:gd name="T15" fmla="*/ 202242707 h 4924"/>
                <a:gd name="T16" fmla="*/ 349671432 w 576"/>
                <a:gd name="T17" fmla="*/ 236264456 h 4924"/>
                <a:gd name="T18" fmla="*/ 331400903 w 576"/>
                <a:gd name="T19" fmla="*/ 315649743 h 4924"/>
                <a:gd name="T20" fmla="*/ 304938876 w 576"/>
                <a:gd name="T21" fmla="*/ 532383194 h 4924"/>
                <a:gd name="T22" fmla="*/ 299898566 w 576"/>
                <a:gd name="T23" fmla="*/ 637599477 h 4924"/>
                <a:gd name="T24" fmla="*/ 299268329 w 576"/>
                <a:gd name="T25" fmla="*/ 718244445 h 4924"/>
                <a:gd name="T26" fmla="*/ 296748173 w 576"/>
                <a:gd name="T27" fmla="*/ 873233794 h 4924"/>
                <a:gd name="T28" fmla="*/ 292968338 w 576"/>
                <a:gd name="T29" fmla="*/ 1103198159 h 4924"/>
                <a:gd name="T30" fmla="*/ 289187708 w 576"/>
                <a:gd name="T31" fmla="*/ 1405616789 h 4924"/>
                <a:gd name="T32" fmla="*/ 284147398 w 576"/>
                <a:gd name="T33" fmla="*/ 1783010237 h 4924"/>
                <a:gd name="T34" fmla="*/ 279737324 w 576"/>
                <a:gd name="T35" fmla="*/ 2147483647 h 4924"/>
                <a:gd name="T36" fmla="*/ 269656704 w 576"/>
                <a:gd name="T37" fmla="*/ 2147483647 h 4924"/>
                <a:gd name="T38" fmla="*/ 250755143 w 576"/>
                <a:gd name="T39" fmla="*/ 2147483647 h 4924"/>
                <a:gd name="T40" fmla="*/ 223033436 w 576"/>
                <a:gd name="T41" fmla="*/ 2147483647 h 4924"/>
                <a:gd name="T42" fmla="*/ 207283012 w 576"/>
                <a:gd name="T43" fmla="*/ 2147483647 h 4924"/>
                <a:gd name="T44" fmla="*/ 191531843 w 576"/>
                <a:gd name="T45" fmla="*/ 2147483647 h 4924"/>
                <a:gd name="T46" fmla="*/ 178300830 w 576"/>
                <a:gd name="T47" fmla="*/ 2147483647 h 4924"/>
                <a:gd name="T48" fmla="*/ 163810136 w 576"/>
                <a:gd name="T49" fmla="*/ 2147483647 h 4924"/>
                <a:gd name="T50" fmla="*/ 149948886 w 576"/>
                <a:gd name="T51" fmla="*/ 2147483647 h 4924"/>
                <a:gd name="T52" fmla="*/ 137978347 w 576"/>
                <a:gd name="T53" fmla="*/ 2147483647 h 4924"/>
                <a:gd name="T54" fmla="*/ 116557425 w 576"/>
                <a:gd name="T55" fmla="*/ 2147483647 h 4924"/>
                <a:gd name="T56" fmla="*/ 91985292 w 576"/>
                <a:gd name="T57" fmla="*/ 2147483647 h 4924"/>
                <a:gd name="T58" fmla="*/ 71824051 w 576"/>
                <a:gd name="T59" fmla="*/ 2147483647 h 4924"/>
                <a:gd name="T60" fmla="*/ 60483749 w 576"/>
                <a:gd name="T61" fmla="*/ 2147483647 h 4924"/>
                <a:gd name="T62" fmla="*/ 58593831 w 576"/>
                <a:gd name="T63" fmla="*/ 2147483647 h 4924"/>
                <a:gd name="T64" fmla="*/ 56073676 w 576"/>
                <a:gd name="T65" fmla="*/ 2147483647 h 4924"/>
                <a:gd name="T66" fmla="*/ 53553521 w 576"/>
                <a:gd name="T67" fmla="*/ 2147483647 h 4924"/>
                <a:gd name="T68" fmla="*/ 52293046 w 576"/>
                <a:gd name="T69" fmla="*/ 2147483647 h 4924"/>
                <a:gd name="T70" fmla="*/ 51033353 w 576"/>
                <a:gd name="T71" fmla="*/ 2147483647 h 4924"/>
                <a:gd name="T72" fmla="*/ 51033353 w 576"/>
                <a:gd name="T73" fmla="*/ 2147483647 h 4924"/>
                <a:gd name="T74" fmla="*/ 51033353 w 576"/>
                <a:gd name="T75" fmla="*/ 2147483647 h 4924"/>
                <a:gd name="T76" fmla="*/ 51033353 w 576"/>
                <a:gd name="T77" fmla="*/ 2147483647 h 4924"/>
                <a:gd name="T78" fmla="*/ 51033353 w 576"/>
                <a:gd name="T79" fmla="*/ 2147483647 h 4924"/>
                <a:gd name="T80" fmla="*/ 51033353 w 576"/>
                <a:gd name="T81" fmla="*/ 2094879250 h 4924"/>
                <a:gd name="T82" fmla="*/ 51033353 w 576"/>
                <a:gd name="T83" fmla="*/ 1993442803 h 4924"/>
                <a:gd name="T84" fmla="*/ 51033353 w 576"/>
                <a:gd name="T85" fmla="*/ 1867435041 h 4924"/>
                <a:gd name="T86" fmla="*/ 51033353 w 576"/>
                <a:gd name="T87" fmla="*/ 1720005562 h 4924"/>
                <a:gd name="T88" fmla="*/ 51033353 w 576"/>
                <a:gd name="T89" fmla="*/ 1550526113 h 4924"/>
                <a:gd name="T90" fmla="*/ 51033353 w 576"/>
                <a:gd name="T91" fmla="*/ 1357104396 h 4924"/>
                <a:gd name="T92" fmla="*/ 51033353 w 576"/>
                <a:gd name="T93" fmla="*/ 1141630725 h 4924"/>
                <a:gd name="T94" fmla="*/ 51033353 w 576"/>
                <a:gd name="T95" fmla="*/ 903475657 h 4924"/>
                <a:gd name="T96" fmla="*/ 51033353 w 576"/>
                <a:gd name="T97" fmla="*/ 643270025 h 4924"/>
                <a:gd name="T98" fmla="*/ 51033353 w 576"/>
                <a:gd name="T99" fmla="*/ 396924154 h 4924"/>
                <a:gd name="T100" fmla="*/ 45993043 w 576"/>
                <a:gd name="T101" fmla="*/ 295488501 h 4924"/>
                <a:gd name="T102" fmla="*/ 35282185 w 576"/>
                <a:gd name="T103" fmla="*/ 206022543 h 4924"/>
                <a:gd name="T104" fmla="*/ 19531010 w 576"/>
                <a:gd name="T105" fmla="*/ 127267493 h 4924"/>
                <a:gd name="T106" fmla="*/ 7560469 w 576"/>
                <a:gd name="T107" fmla="*/ 88205459 h 4924"/>
                <a:gd name="T108" fmla="*/ 1260475 w 576"/>
                <a:gd name="T109" fmla="*/ 70564372 h 4924"/>
                <a:gd name="T110" fmla="*/ 0 w 576"/>
                <a:gd name="T111" fmla="*/ 55443440 h 4924"/>
                <a:gd name="T112" fmla="*/ 8820149 w 576"/>
                <a:gd name="T113" fmla="*/ 28981401 h 4924"/>
                <a:gd name="T114" fmla="*/ 27091482 w 576"/>
                <a:gd name="T115" fmla="*/ 10080624 h 4924"/>
                <a:gd name="T116" fmla="*/ 54813202 w 576"/>
                <a:gd name="T117" fmla="*/ 0 h 4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6"/>
                <a:gd name="T178" fmla="*/ 0 h 4924"/>
                <a:gd name="T179" fmla="*/ 576 w 576"/>
                <a:gd name="T180" fmla="*/ 4924 h 4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6" h="4924">
                  <a:moveTo>
                    <a:pt x="87" y="0"/>
                  </a:moveTo>
                  <a:lnTo>
                    <a:pt x="96" y="0"/>
                  </a:lnTo>
                  <a:lnTo>
                    <a:pt x="106" y="0"/>
                  </a:lnTo>
                  <a:lnTo>
                    <a:pt x="117" y="2"/>
                  </a:lnTo>
                  <a:lnTo>
                    <a:pt x="129" y="4"/>
                  </a:lnTo>
                  <a:lnTo>
                    <a:pt x="144" y="6"/>
                  </a:lnTo>
                  <a:lnTo>
                    <a:pt x="158" y="10"/>
                  </a:lnTo>
                  <a:lnTo>
                    <a:pt x="175" y="14"/>
                  </a:lnTo>
                  <a:lnTo>
                    <a:pt x="192" y="17"/>
                  </a:lnTo>
                  <a:lnTo>
                    <a:pt x="212" y="23"/>
                  </a:lnTo>
                  <a:lnTo>
                    <a:pt x="231" y="29"/>
                  </a:lnTo>
                  <a:lnTo>
                    <a:pt x="252" y="37"/>
                  </a:lnTo>
                  <a:lnTo>
                    <a:pt x="273" y="42"/>
                  </a:lnTo>
                  <a:lnTo>
                    <a:pt x="296" y="50"/>
                  </a:lnTo>
                  <a:lnTo>
                    <a:pt x="321" y="60"/>
                  </a:lnTo>
                  <a:lnTo>
                    <a:pt x="346" y="69"/>
                  </a:lnTo>
                  <a:lnTo>
                    <a:pt x="371" y="79"/>
                  </a:lnTo>
                  <a:lnTo>
                    <a:pt x="396" y="92"/>
                  </a:lnTo>
                  <a:lnTo>
                    <a:pt x="419" y="106"/>
                  </a:lnTo>
                  <a:lnTo>
                    <a:pt x="440" y="117"/>
                  </a:lnTo>
                  <a:lnTo>
                    <a:pt x="461" y="131"/>
                  </a:lnTo>
                  <a:lnTo>
                    <a:pt x="478" y="144"/>
                  </a:lnTo>
                  <a:lnTo>
                    <a:pt x="496" y="156"/>
                  </a:lnTo>
                  <a:lnTo>
                    <a:pt x="511" y="169"/>
                  </a:lnTo>
                  <a:lnTo>
                    <a:pt x="524" y="183"/>
                  </a:lnTo>
                  <a:lnTo>
                    <a:pt x="536" y="194"/>
                  </a:lnTo>
                  <a:lnTo>
                    <a:pt x="547" y="208"/>
                  </a:lnTo>
                  <a:lnTo>
                    <a:pt x="555" y="221"/>
                  </a:lnTo>
                  <a:lnTo>
                    <a:pt x="563" y="234"/>
                  </a:lnTo>
                  <a:lnTo>
                    <a:pt x="569" y="248"/>
                  </a:lnTo>
                  <a:lnTo>
                    <a:pt x="572" y="261"/>
                  </a:lnTo>
                  <a:lnTo>
                    <a:pt x="574" y="275"/>
                  </a:lnTo>
                  <a:lnTo>
                    <a:pt x="576" y="288"/>
                  </a:lnTo>
                  <a:lnTo>
                    <a:pt x="576" y="290"/>
                  </a:lnTo>
                  <a:lnTo>
                    <a:pt x="574" y="294"/>
                  </a:lnTo>
                  <a:lnTo>
                    <a:pt x="574" y="296"/>
                  </a:lnTo>
                  <a:lnTo>
                    <a:pt x="574" y="302"/>
                  </a:lnTo>
                  <a:lnTo>
                    <a:pt x="572" y="307"/>
                  </a:lnTo>
                  <a:lnTo>
                    <a:pt x="571" y="313"/>
                  </a:lnTo>
                  <a:lnTo>
                    <a:pt x="569" y="321"/>
                  </a:lnTo>
                  <a:lnTo>
                    <a:pt x="567" y="330"/>
                  </a:lnTo>
                  <a:lnTo>
                    <a:pt x="563" y="340"/>
                  </a:lnTo>
                  <a:lnTo>
                    <a:pt x="561" y="351"/>
                  </a:lnTo>
                  <a:lnTo>
                    <a:pt x="557" y="363"/>
                  </a:lnTo>
                  <a:lnTo>
                    <a:pt x="555" y="375"/>
                  </a:lnTo>
                  <a:lnTo>
                    <a:pt x="551" y="390"/>
                  </a:lnTo>
                  <a:lnTo>
                    <a:pt x="547" y="403"/>
                  </a:lnTo>
                  <a:lnTo>
                    <a:pt x="544" y="419"/>
                  </a:lnTo>
                  <a:lnTo>
                    <a:pt x="538" y="436"/>
                  </a:lnTo>
                  <a:lnTo>
                    <a:pt x="526" y="501"/>
                  </a:lnTo>
                  <a:lnTo>
                    <a:pt x="515" y="568"/>
                  </a:lnTo>
                  <a:lnTo>
                    <a:pt x="505" y="636"/>
                  </a:lnTo>
                  <a:lnTo>
                    <a:pt x="496" y="705"/>
                  </a:lnTo>
                  <a:lnTo>
                    <a:pt x="490" y="774"/>
                  </a:lnTo>
                  <a:lnTo>
                    <a:pt x="484" y="845"/>
                  </a:lnTo>
                  <a:lnTo>
                    <a:pt x="480" y="918"/>
                  </a:lnTo>
                  <a:lnTo>
                    <a:pt x="476" y="991"/>
                  </a:lnTo>
                  <a:lnTo>
                    <a:pt x="476" y="993"/>
                  </a:lnTo>
                  <a:lnTo>
                    <a:pt x="476" y="1000"/>
                  </a:lnTo>
                  <a:lnTo>
                    <a:pt x="476" y="1012"/>
                  </a:lnTo>
                  <a:lnTo>
                    <a:pt x="476" y="1029"/>
                  </a:lnTo>
                  <a:lnTo>
                    <a:pt x="476" y="1050"/>
                  </a:lnTo>
                  <a:lnTo>
                    <a:pt x="475" y="1075"/>
                  </a:lnTo>
                  <a:lnTo>
                    <a:pt x="475" y="1106"/>
                  </a:lnTo>
                  <a:lnTo>
                    <a:pt x="475" y="1140"/>
                  </a:lnTo>
                  <a:lnTo>
                    <a:pt x="475" y="1181"/>
                  </a:lnTo>
                  <a:lnTo>
                    <a:pt x="473" y="1225"/>
                  </a:lnTo>
                  <a:lnTo>
                    <a:pt x="473" y="1275"/>
                  </a:lnTo>
                  <a:lnTo>
                    <a:pt x="471" y="1329"/>
                  </a:lnTo>
                  <a:lnTo>
                    <a:pt x="471" y="1386"/>
                  </a:lnTo>
                  <a:lnTo>
                    <a:pt x="471" y="1450"/>
                  </a:lnTo>
                  <a:lnTo>
                    <a:pt x="469" y="1519"/>
                  </a:lnTo>
                  <a:lnTo>
                    <a:pt x="469" y="1592"/>
                  </a:lnTo>
                  <a:lnTo>
                    <a:pt x="467" y="1668"/>
                  </a:lnTo>
                  <a:lnTo>
                    <a:pt x="465" y="1751"/>
                  </a:lnTo>
                  <a:lnTo>
                    <a:pt x="465" y="1837"/>
                  </a:lnTo>
                  <a:lnTo>
                    <a:pt x="463" y="1929"/>
                  </a:lnTo>
                  <a:lnTo>
                    <a:pt x="463" y="2025"/>
                  </a:lnTo>
                  <a:lnTo>
                    <a:pt x="461" y="2125"/>
                  </a:lnTo>
                  <a:lnTo>
                    <a:pt x="459" y="2231"/>
                  </a:lnTo>
                  <a:lnTo>
                    <a:pt x="459" y="2340"/>
                  </a:lnTo>
                  <a:lnTo>
                    <a:pt x="457" y="2455"/>
                  </a:lnTo>
                  <a:lnTo>
                    <a:pt x="455" y="2576"/>
                  </a:lnTo>
                  <a:lnTo>
                    <a:pt x="453" y="2699"/>
                  </a:lnTo>
                  <a:lnTo>
                    <a:pt x="451" y="2830"/>
                  </a:lnTo>
                  <a:lnTo>
                    <a:pt x="451" y="2962"/>
                  </a:lnTo>
                  <a:lnTo>
                    <a:pt x="450" y="3100"/>
                  </a:lnTo>
                  <a:lnTo>
                    <a:pt x="448" y="3244"/>
                  </a:lnTo>
                  <a:lnTo>
                    <a:pt x="446" y="3392"/>
                  </a:lnTo>
                  <a:lnTo>
                    <a:pt x="444" y="3477"/>
                  </a:lnTo>
                  <a:lnTo>
                    <a:pt x="442" y="3561"/>
                  </a:lnTo>
                  <a:lnTo>
                    <a:pt x="440" y="3646"/>
                  </a:lnTo>
                  <a:lnTo>
                    <a:pt x="436" y="3726"/>
                  </a:lnTo>
                  <a:lnTo>
                    <a:pt x="432" y="3807"/>
                  </a:lnTo>
                  <a:lnTo>
                    <a:pt x="428" y="3886"/>
                  </a:lnTo>
                  <a:lnTo>
                    <a:pt x="423" y="3962"/>
                  </a:lnTo>
                  <a:lnTo>
                    <a:pt x="417" y="4039"/>
                  </a:lnTo>
                  <a:lnTo>
                    <a:pt x="411" y="4112"/>
                  </a:lnTo>
                  <a:lnTo>
                    <a:pt x="405" y="4185"/>
                  </a:lnTo>
                  <a:lnTo>
                    <a:pt x="398" y="4256"/>
                  </a:lnTo>
                  <a:lnTo>
                    <a:pt x="390" y="4327"/>
                  </a:lnTo>
                  <a:lnTo>
                    <a:pt x="380" y="4396"/>
                  </a:lnTo>
                  <a:lnTo>
                    <a:pt x="373" y="4463"/>
                  </a:lnTo>
                  <a:lnTo>
                    <a:pt x="363" y="4529"/>
                  </a:lnTo>
                  <a:lnTo>
                    <a:pt x="354" y="4592"/>
                  </a:lnTo>
                  <a:lnTo>
                    <a:pt x="348" y="4613"/>
                  </a:lnTo>
                  <a:lnTo>
                    <a:pt x="342" y="4632"/>
                  </a:lnTo>
                  <a:lnTo>
                    <a:pt x="338" y="4651"/>
                  </a:lnTo>
                  <a:lnTo>
                    <a:pt x="332" y="4671"/>
                  </a:lnTo>
                  <a:lnTo>
                    <a:pt x="329" y="4688"/>
                  </a:lnTo>
                  <a:lnTo>
                    <a:pt x="323" y="4705"/>
                  </a:lnTo>
                  <a:lnTo>
                    <a:pt x="319" y="4722"/>
                  </a:lnTo>
                  <a:lnTo>
                    <a:pt x="313" y="4738"/>
                  </a:lnTo>
                  <a:lnTo>
                    <a:pt x="309" y="4753"/>
                  </a:lnTo>
                  <a:lnTo>
                    <a:pt x="304" y="4769"/>
                  </a:lnTo>
                  <a:lnTo>
                    <a:pt x="300" y="4782"/>
                  </a:lnTo>
                  <a:lnTo>
                    <a:pt x="296" y="4795"/>
                  </a:lnTo>
                  <a:lnTo>
                    <a:pt x="290" y="4807"/>
                  </a:lnTo>
                  <a:lnTo>
                    <a:pt x="286" y="4820"/>
                  </a:lnTo>
                  <a:lnTo>
                    <a:pt x="283" y="4832"/>
                  </a:lnTo>
                  <a:lnTo>
                    <a:pt x="277" y="4842"/>
                  </a:lnTo>
                  <a:lnTo>
                    <a:pt x="273" y="4851"/>
                  </a:lnTo>
                  <a:lnTo>
                    <a:pt x="269" y="4861"/>
                  </a:lnTo>
                  <a:lnTo>
                    <a:pt x="265" y="4870"/>
                  </a:lnTo>
                  <a:lnTo>
                    <a:pt x="260" y="4878"/>
                  </a:lnTo>
                  <a:lnTo>
                    <a:pt x="256" y="4886"/>
                  </a:lnTo>
                  <a:lnTo>
                    <a:pt x="252" y="4891"/>
                  </a:lnTo>
                  <a:lnTo>
                    <a:pt x="248" y="4899"/>
                  </a:lnTo>
                  <a:lnTo>
                    <a:pt x="244" y="4903"/>
                  </a:lnTo>
                  <a:lnTo>
                    <a:pt x="238" y="4909"/>
                  </a:lnTo>
                  <a:lnTo>
                    <a:pt x="235" y="4913"/>
                  </a:lnTo>
                  <a:lnTo>
                    <a:pt x="231" y="4916"/>
                  </a:lnTo>
                  <a:lnTo>
                    <a:pt x="227" y="4920"/>
                  </a:lnTo>
                  <a:lnTo>
                    <a:pt x="223" y="4922"/>
                  </a:lnTo>
                  <a:lnTo>
                    <a:pt x="219" y="4924"/>
                  </a:lnTo>
                  <a:lnTo>
                    <a:pt x="215" y="4924"/>
                  </a:lnTo>
                  <a:lnTo>
                    <a:pt x="212" y="4924"/>
                  </a:lnTo>
                  <a:lnTo>
                    <a:pt x="202" y="4924"/>
                  </a:lnTo>
                  <a:lnTo>
                    <a:pt x="192" y="4920"/>
                  </a:lnTo>
                  <a:lnTo>
                    <a:pt x="185" y="4916"/>
                  </a:lnTo>
                  <a:lnTo>
                    <a:pt x="175" y="4909"/>
                  </a:lnTo>
                  <a:lnTo>
                    <a:pt x="167" y="4901"/>
                  </a:lnTo>
                  <a:lnTo>
                    <a:pt x="160" y="4891"/>
                  </a:lnTo>
                  <a:lnTo>
                    <a:pt x="152" y="4878"/>
                  </a:lnTo>
                  <a:lnTo>
                    <a:pt x="146" y="4865"/>
                  </a:lnTo>
                  <a:lnTo>
                    <a:pt x="139" y="4849"/>
                  </a:lnTo>
                  <a:lnTo>
                    <a:pt x="133" y="4832"/>
                  </a:lnTo>
                  <a:lnTo>
                    <a:pt x="125" y="4811"/>
                  </a:lnTo>
                  <a:lnTo>
                    <a:pt x="119" y="4790"/>
                  </a:lnTo>
                  <a:lnTo>
                    <a:pt x="114" y="4767"/>
                  </a:lnTo>
                  <a:lnTo>
                    <a:pt x="110" y="4742"/>
                  </a:lnTo>
                  <a:lnTo>
                    <a:pt x="104" y="4713"/>
                  </a:lnTo>
                  <a:lnTo>
                    <a:pt x="100" y="4684"/>
                  </a:lnTo>
                  <a:lnTo>
                    <a:pt x="98" y="4659"/>
                  </a:lnTo>
                  <a:lnTo>
                    <a:pt x="96" y="4632"/>
                  </a:lnTo>
                  <a:lnTo>
                    <a:pt x="96" y="4605"/>
                  </a:lnTo>
                  <a:lnTo>
                    <a:pt x="94" y="4579"/>
                  </a:lnTo>
                  <a:lnTo>
                    <a:pt x="94" y="4552"/>
                  </a:lnTo>
                  <a:lnTo>
                    <a:pt x="93" y="4523"/>
                  </a:lnTo>
                  <a:lnTo>
                    <a:pt x="93" y="4494"/>
                  </a:lnTo>
                  <a:lnTo>
                    <a:pt x="91" y="4465"/>
                  </a:lnTo>
                  <a:lnTo>
                    <a:pt x="91" y="4436"/>
                  </a:lnTo>
                  <a:lnTo>
                    <a:pt x="91" y="4406"/>
                  </a:lnTo>
                  <a:lnTo>
                    <a:pt x="89" y="4375"/>
                  </a:lnTo>
                  <a:lnTo>
                    <a:pt x="89" y="4344"/>
                  </a:lnTo>
                  <a:lnTo>
                    <a:pt x="87" y="4312"/>
                  </a:lnTo>
                  <a:lnTo>
                    <a:pt x="87" y="4279"/>
                  </a:lnTo>
                  <a:lnTo>
                    <a:pt x="87" y="4246"/>
                  </a:lnTo>
                  <a:lnTo>
                    <a:pt x="85" y="4214"/>
                  </a:lnTo>
                  <a:lnTo>
                    <a:pt x="85" y="4179"/>
                  </a:lnTo>
                  <a:lnTo>
                    <a:pt x="85" y="4147"/>
                  </a:lnTo>
                  <a:lnTo>
                    <a:pt x="85" y="4112"/>
                  </a:lnTo>
                  <a:lnTo>
                    <a:pt x="83" y="4076"/>
                  </a:lnTo>
                  <a:lnTo>
                    <a:pt x="83" y="4041"/>
                  </a:lnTo>
                  <a:lnTo>
                    <a:pt x="83" y="4005"/>
                  </a:lnTo>
                  <a:lnTo>
                    <a:pt x="83" y="3966"/>
                  </a:lnTo>
                  <a:lnTo>
                    <a:pt x="83" y="3930"/>
                  </a:lnTo>
                  <a:lnTo>
                    <a:pt x="81" y="3891"/>
                  </a:lnTo>
                  <a:lnTo>
                    <a:pt x="81" y="3853"/>
                  </a:lnTo>
                  <a:lnTo>
                    <a:pt x="81" y="3814"/>
                  </a:lnTo>
                  <a:lnTo>
                    <a:pt x="81" y="3776"/>
                  </a:lnTo>
                  <a:lnTo>
                    <a:pt x="81" y="3736"/>
                  </a:lnTo>
                  <a:lnTo>
                    <a:pt x="81" y="3695"/>
                  </a:lnTo>
                  <a:lnTo>
                    <a:pt x="81" y="3655"/>
                  </a:lnTo>
                  <a:lnTo>
                    <a:pt x="81" y="3613"/>
                  </a:lnTo>
                  <a:lnTo>
                    <a:pt x="81" y="3611"/>
                  </a:lnTo>
                  <a:lnTo>
                    <a:pt x="81" y="3607"/>
                  </a:lnTo>
                  <a:lnTo>
                    <a:pt x="81" y="3601"/>
                  </a:lnTo>
                  <a:lnTo>
                    <a:pt x="81" y="3596"/>
                  </a:lnTo>
                  <a:lnTo>
                    <a:pt x="81" y="3588"/>
                  </a:lnTo>
                  <a:lnTo>
                    <a:pt x="81" y="3578"/>
                  </a:lnTo>
                  <a:lnTo>
                    <a:pt x="81" y="3567"/>
                  </a:lnTo>
                  <a:lnTo>
                    <a:pt x="81" y="3555"/>
                  </a:lnTo>
                  <a:lnTo>
                    <a:pt x="81" y="3542"/>
                  </a:lnTo>
                  <a:lnTo>
                    <a:pt x="81" y="3527"/>
                  </a:lnTo>
                  <a:lnTo>
                    <a:pt x="81" y="3509"/>
                  </a:lnTo>
                  <a:lnTo>
                    <a:pt x="81" y="3492"/>
                  </a:lnTo>
                  <a:lnTo>
                    <a:pt x="81" y="3473"/>
                  </a:lnTo>
                  <a:lnTo>
                    <a:pt x="81" y="3452"/>
                  </a:lnTo>
                  <a:lnTo>
                    <a:pt x="81" y="3429"/>
                  </a:lnTo>
                  <a:lnTo>
                    <a:pt x="81" y="3406"/>
                  </a:lnTo>
                  <a:lnTo>
                    <a:pt x="81" y="3381"/>
                  </a:lnTo>
                  <a:lnTo>
                    <a:pt x="81" y="3354"/>
                  </a:lnTo>
                  <a:lnTo>
                    <a:pt x="81" y="3325"/>
                  </a:lnTo>
                  <a:lnTo>
                    <a:pt x="81" y="3296"/>
                  </a:lnTo>
                  <a:lnTo>
                    <a:pt x="81" y="3264"/>
                  </a:lnTo>
                  <a:lnTo>
                    <a:pt x="81" y="3233"/>
                  </a:lnTo>
                  <a:lnTo>
                    <a:pt x="81" y="3198"/>
                  </a:lnTo>
                  <a:lnTo>
                    <a:pt x="81" y="3164"/>
                  </a:lnTo>
                  <a:lnTo>
                    <a:pt x="81" y="3125"/>
                  </a:lnTo>
                  <a:lnTo>
                    <a:pt x="81" y="3087"/>
                  </a:lnTo>
                  <a:lnTo>
                    <a:pt x="81" y="3049"/>
                  </a:lnTo>
                  <a:lnTo>
                    <a:pt x="81" y="3006"/>
                  </a:lnTo>
                  <a:lnTo>
                    <a:pt x="81" y="2964"/>
                  </a:lnTo>
                  <a:lnTo>
                    <a:pt x="81" y="2920"/>
                  </a:lnTo>
                  <a:lnTo>
                    <a:pt x="81" y="2876"/>
                  </a:lnTo>
                  <a:lnTo>
                    <a:pt x="81" y="2828"/>
                  </a:lnTo>
                  <a:lnTo>
                    <a:pt x="81" y="2780"/>
                  </a:lnTo>
                  <a:lnTo>
                    <a:pt x="81" y="2730"/>
                  </a:lnTo>
                  <a:lnTo>
                    <a:pt x="81" y="2680"/>
                  </a:lnTo>
                  <a:lnTo>
                    <a:pt x="81" y="2626"/>
                  </a:lnTo>
                  <a:lnTo>
                    <a:pt x="81" y="2572"/>
                  </a:lnTo>
                  <a:lnTo>
                    <a:pt x="81" y="2517"/>
                  </a:lnTo>
                  <a:lnTo>
                    <a:pt x="81" y="2461"/>
                  </a:lnTo>
                  <a:lnTo>
                    <a:pt x="81" y="2402"/>
                  </a:lnTo>
                  <a:lnTo>
                    <a:pt x="81" y="2342"/>
                  </a:lnTo>
                  <a:lnTo>
                    <a:pt x="81" y="2281"/>
                  </a:lnTo>
                  <a:lnTo>
                    <a:pt x="81" y="2219"/>
                  </a:lnTo>
                  <a:lnTo>
                    <a:pt x="81" y="2154"/>
                  </a:lnTo>
                  <a:lnTo>
                    <a:pt x="81" y="2089"/>
                  </a:lnTo>
                  <a:lnTo>
                    <a:pt x="81" y="2022"/>
                  </a:lnTo>
                  <a:lnTo>
                    <a:pt x="81" y="1954"/>
                  </a:lnTo>
                  <a:lnTo>
                    <a:pt x="81" y="1883"/>
                  </a:lnTo>
                  <a:lnTo>
                    <a:pt x="81" y="1812"/>
                  </a:lnTo>
                  <a:lnTo>
                    <a:pt x="81" y="1739"/>
                  </a:lnTo>
                  <a:lnTo>
                    <a:pt x="81" y="1666"/>
                  </a:lnTo>
                  <a:lnTo>
                    <a:pt x="81" y="1590"/>
                  </a:lnTo>
                  <a:lnTo>
                    <a:pt x="81" y="1513"/>
                  </a:lnTo>
                  <a:lnTo>
                    <a:pt x="81" y="1434"/>
                  </a:lnTo>
                  <a:lnTo>
                    <a:pt x="81" y="1355"/>
                  </a:lnTo>
                  <a:lnTo>
                    <a:pt x="81" y="1273"/>
                  </a:lnTo>
                  <a:lnTo>
                    <a:pt x="81" y="1190"/>
                  </a:lnTo>
                  <a:lnTo>
                    <a:pt x="81" y="1106"/>
                  </a:lnTo>
                  <a:lnTo>
                    <a:pt x="81" y="1021"/>
                  </a:lnTo>
                  <a:lnTo>
                    <a:pt x="81" y="935"/>
                  </a:lnTo>
                  <a:lnTo>
                    <a:pt x="81" y="845"/>
                  </a:lnTo>
                  <a:lnTo>
                    <a:pt x="81" y="757"/>
                  </a:lnTo>
                  <a:lnTo>
                    <a:pt x="81" y="664"/>
                  </a:lnTo>
                  <a:lnTo>
                    <a:pt x="81" y="630"/>
                  </a:lnTo>
                  <a:lnTo>
                    <a:pt x="81" y="597"/>
                  </a:lnTo>
                  <a:lnTo>
                    <a:pt x="79" y="565"/>
                  </a:lnTo>
                  <a:lnTo>
                    <a:pt x="77" y="532"/>
                  </a:lnTo>
                  <a:lnTo>
                    <a:pt x="75" y="499"/>
                  </a:lnTo>
                  <a:lnTo>
                    <a:pt x="73" y="469"/>
                  </a:lnTo>
                  <a:lnTo>
                    <a:pt x="71" y="440"/>
                  </a:lnTo>
                  <a:lnTo>
                    <a:pt x="68" y="411"/>
                  </a:lnTo>
                  <a:lnTo>
                    <a:pt x="64" y="382"/>
                  </a:lnTo>
                  <a:lnTo>
                    <a:pt x="60" y="353"/>
                  </a:lnTo>
                  <a:lnTo>
                    <a:pt x="56" y="327"/>
                  </a:lnTo>
                  <a:lnTo>
                    <a:pt x="52" y="300"/>
                  </a:lnTo>
                  <a:lnTo>
                    <a:pt x="46" y="275"/>
                  </a:lnTo>
                  <a:lnTo>
                    <a:pt x="43" y="250"/>
                  </a:lnTo>
                  <a:lnTo>
                    <a:pt x="37" y="227"/>
                  </a:lnTo>
                  <a:lnTo>
                    <a:pt x="31" y="202"/>
                  </a:lnTo>
                  <a:lnTo>
                    <a:pt x="25" y="183"/>
                  </a:lnTo>
                  <a:lnTo>
                    <a:pt x="20" y="165"/>
                  </a:lnTo>
                  <a:lnTo>
                    <a:pt x="16" y="156"/>
                  </a:lnTo>
                  <a:lnTo>
                    <a:pt x="14" y="148"/>
                  </a:lnTo>
                  <a:lnTo>
                    <a:pt x="12" y="140"/>
                  </a:lnTo>
                  <a:lnTo>
                    <a:pt x="8" y="135"/>
                  </a:lnTo>
                  <a:lnTo>
                    <a:pt x="6" y="127"/>
                  </a:lnTo>
                  <a:lnTo>
                    <a:pt x="6" y="121"/>
                  </a:lnTo>
                  <a:lnTo>
                    <a:pt x="4" y="117"/>
                  </a:lnTo>
                  <a:lnTo>
                    <a:pt x="2" y="112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88"/>
                  </a:lnTo>
                  <a:lnTo>
                    <a:pt x="2" y="79"/>
                  </a:lnTo>
                  <a:lnTo>
                    <a:pt x="4" y="69"/>
                  </a:lnTo>
                  <a:lnTo>
                    <a:pt x="6" y="62"/>
                  </a:lnTo>
                  <a:lnTo>
                    <a:pt x="10" y="52"/>
                  </a:lnTo>
                  <a:lnTo>
                    <a:pt x="14" y="46"/>
                  </a:lnTo>
                  <a:lnTo>
                    <a:pt x="18" y="39"/>
                  </a:lnTo>
                  <a:lnTo>
                    <a:pt x="23" y="33"/>
                  </a:lnTo>
                  <a:lnTo>
                    <a:pt x="29" y="27"/>
                  </a:lnTo>
                  <a:lnTo>
                    <a:pt x="35" y="21"/>
                  </a:lnTo>
                  <a:lnTo>
                    <a:pt x="43" y="16"/>
                  </a:lnTo>
                  <a:lnTo>
                    <a:pt x="50" y="12"/>
                  </a:lnTo>
                  <a:lnTo>
                    <a:pt x="58" y="8"/>
                  </a:lnTo>
                  <a:lnTo>
                    <a:pt x="68" y="4"/>
                  </a:lnTo>
                  <a:lnTo>
                    <a:pt x="77" y="2"/>
                  </a:lnTo>
                  <a:lnTo>
                    <a:pt x="8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028" name="Picture 4" descr="C:\Users\Meishing\Dropbox\meizhouhuayu\pics\39.54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692048" y="3476625"/>
            <a:ext cx="3362325" cy="971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0" y="0"/>
            <a:ext cx="3124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：坪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评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萍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0964" name="Picture 4" descr="https://encrypted-tbn1.gstatic.com/images?q=tbn:ANd9GcSSM7hudrKrIbaNyyTXWvIeqaV4wH955LRXpT5hX04C0hgpfk4WO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295400"/>
            <a:ext cx="1647825" cy="234978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934200" y="3962400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平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头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838200"/>
            <a:ext cx="167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0" dirty="0" smtClean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平</a:t>
            </a:r>
            <a:endParaRPr lang="en-US" sz="15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0" y="6581001"/>
            <a:ext cx="34290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Adobe Fan Heiti Std B" pitchFamily="34" charset="-128"/>
                <a:ea typeface="Adobe Fan Heiti Std B" pitchFamily="34" charset="-128"/>
              </a:rPr>
              <a:t>课堂活动：实物举例及比较：平／圆／方／尖</a:t>
            </a:r>
            <a:endParaRPr lang="en-US" sz="12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096523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0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本土化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开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化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学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绿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自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动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化成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化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同化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9436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化身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白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热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风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50292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分化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表面化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地下化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气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多元化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843596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0"/>
            <a:ext cx="2209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字：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哑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4337" name="Picture 1" descr="C:\Users\Meishing\Dropbox\meizhouhuayu\pics\310.50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31375" y="2915266"/>
            <a:ext cx="4638675" cy="10096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791200" y="2971800"/>
            <a:ext cx="21336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Adobe Kaiti Std R" pitchFamily="18" charset="-128"/>
                <a:ea typeface="Adobe Kaiti Std R" pitchFamily="18" charset="-128"/>
              </a:rPr>
              <a:t>马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來西</a:t>
            </a:r>
            <a:r>
              <a:rPr lang="zh-CN" altLang="en-US" sz="3200" dirty="0" smtClean="0">
                <a:latin typeface="Adobe Kaiti Std R" pitchFamily="18" charset="-128"/>
                <a:ea typeface="Adobe Kaiti Std R" pitchFamily="18" charset="-128"/>
              </a:rPr>
              <a:t>亚</a:t>
            </a:r>
            <a:endParaRPr lang="en-US" sz="32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4600" y="1905001"/>
            <a:ext cx="13716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Adobe Kaiti Std R" pitchFamily="18" charset="-128"/>
                <a:ea typeface="Adobe Kaiti Std R" pitchFamily="18" charset="-128"/>
              </a:rPr>
              <a:t>亚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太</a:t>
            </a:r>
            <a:endParaRPr lang="en-US" sz="32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8090" y="5791200"/>
            <a:ext cx="18288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Adobe Kaiti Std R" pitchFamily="18" charset="-128"/>
                <a:ea typeface="Adobe Kaiti Std R" pitchFamily="18" charset="-128"/>
              </a:rPr>
              <a:t>亚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洲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人</a:t>
            </a:r>
            <a:endParaRPr lang="en-US" sz="32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4763116"/>
            <a:ext cx="20574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莎士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比</a:t>
            </a:r>
            <a:r>
              <a:rPr lang="zh-CN" altLang="en-US" sz="3200" dirty="0" smtClean="0">
                <a:latin typeface="Adobe Kaiti Std R" pitchFamily="18" charset="-128"/>
                <a:ea typeface="Adobe Kaiti Std R" pitchFamily="18" charset="-128"/>
              </a:rPr>
              <a:t>亚</a:t>
            </a:r>
            <a:endParaRPr lang="en-US" sz="32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0200" y="3810001"/>
            <a:ext cx="17526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Adobe Kaiti Std R" pitchFamily="18" charset="-128"/>
                <a:ea typeface="Adobe Kaiti Std R" pitchFamily="18" charset="-128"/>
              </a:rPr>
              <a:t>亚</a:t>
            </a:r>
            <a:r>
              <a:rPr lang="zh-CN" altLang="en-US" sz="3200" dirty="0" smtClean="0">
                <a:latin typeface="Adobe Kaiti Std R" pitchFamily="18" charset="-128"/>
                <a:ea typeface="Adobe Kaiti Std R" pitchFamily="18" charset="-128"/>
              </a:rPr>
              <a:t>运</a:t>
            </a:r>
            <a:endParaRPr lang="en-US" sz="32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8800" y="1143000"/>
            <a:ext cx="312420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4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4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TW" sz="24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2400" dirty="0" smtClean="0">
                <a:latin typeface="Adobe Kaiti Std R" pitchFamily="18" charset="-128"/>
                <a:ea typeface="Adobe Kaiti Std R" pitchFamily="18" charset="-128"/>
              </a:rPr>
              <a:t>亚</a:t>
            </a:r>
            <a:r>
              <a:rPr lang="en-US" altLang="zh-TW" sz="24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4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34" name="Picture 2" descr="C:\Users\Meishing\Desktop\meizhou pics\310-12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l="82500"/>
          <a:stretch>
            <a:fillRect/>
          </a:stretch>
        </p:blipFill>
        <p:spPr bwMode="auto">
          <a:xfrm>
            <a:off x="1143000" y="1066800"/>
            <a:ext cx="1981200" cy="1392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6240436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167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找一找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水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438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治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733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汪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124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永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4495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淡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600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汾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810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淋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133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泊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057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泉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219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汁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法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汰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505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洽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1219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泣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3810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沖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334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泡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990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Adobe Kaiti Std R" pitchFamily="18" charset="-128"/>
                <a:ea typeface="Adobe Kaiti Std R" pitchFamily="18" charset="-128"/>
              </a:rPr>
              <a:t>沐</a:t>
            </a:r>
            <a:endParaRPr lang="en-US" sz="6000" dirty="0"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794793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上上下下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2667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完完全全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295400"/>
            <a:ext cx="2438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大大小小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花花綠綠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男男女女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50292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快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快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乐乐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9436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多多少少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0" y="990600"/>
            <a:ext cx="2438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分分合合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19050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长长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久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久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0" y="54102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奇奇怪怪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前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前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后后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44196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进进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出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出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8400" y="31242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里里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外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外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6553200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65619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1143000"/>
            <a:ext cx="1430654" cy="1295400"/>
            <a:chOff x="381000" y="1143000"/>
            <a:chExt cx="1430654" cy="1295400"/>
          </a:xfrm>
        </p:grpSpPr>
        <p:pic>
          <p:nvPicPr>
            <p:cNvPr id="7" name="Picture 2" descr="C:\Users\Meishing\Dropbox\meizhouhuayu\pics\310.25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14167" r="73333"/>
            <a:stretch>
              <a:fillRect/>
            </a:stretch>
          </p:blipFill>
          <p:spPr bwMode="auto">
            <a:xfrm>
              <a:off x="381000" y="1143000"/>
              <a:ext cx="1430654" cy="129540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1371600" y="16764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 24"/>
          <p:cNvSpPr>
            <a:spLocks/>
          </p:cNvSpPr>
          <p:nvPr/>
        </p:nvSpPr>
        <p:spPr bwMode="auto">
          <a:xfrm>
            <a:off x="2667000" y="838200"/>
            <a:ext cx="576263" cy="351433"/>
          </a:xfrm>
          <a:custGeom>
            <a:avLst/>
            <a:gdLst>
              <a:gd name="T0" fmla="*/ 979462552 w 1935"/>
              <a:gd name="T1" fmla="*/ 1257721 h 1079"/>
              <a:gd name="T2" fmla="*/ 1005320402 w 1935"/>
              <a:gd name="T3" fmla="*/ 8175189 h 1079"/>
              <a:gd name="T4" fmla="*/ 1034332655 w 1935"/>
              <a:gd name="T5" fmla="*/ 21382055 h 1079"/>
              <a:gd name="T6" fmla="*/ 1065867161 w 1935"/>
              <a:gd name="T7" fmla="*/ 42134457 h 1079"/>
              <a:gd name="T8" fmla="*/ 1099293355 w 1935"/>
              <a:gd name="T9" fmla="*/ 67289682 h 1079"/>
              <a:gd name="T10" fmla="*/ 1137135079 w 1935"/>
              <a:gd name="T11" fmla="*/ 94959542 h 1079"/>
              <a:gd name="T12" fmla="*/ 1167408459 w 1935"/>
              <a:gd name="T13" fmla="*/ 118228198 h 1079"/>
              <a:gd name="T14" fmla="*/ 1190112699 w 1935"/>
              <a:gd name="T15" fmla="*/ 138980593 h 1079"/>
              <a:gd name="T16" fmla="*/ 1207141872 w 1935"/>
              <a:gd name="T17" fmla="*/ 159104922 h 1079"/>
              <a:gd name="T18" fmla="*/ 1217232469 w 1935"/>
              <a:gd name="T19" fmla="*/ 176084154 h 1079"/>
              <a:gd name="T20" fmla="*/ 1220386079 w 1935"/>
              <a:gd name="T21" fmla="*/ 193064180 h 1079"/>
              <a:gd name="T22" fmla="*/ 1217232469 w 1935"/>
              <a:gd name="T23" fmla="*/ 218218649 h 1079"/>
              <a:gd name="T24" fmla="*/ 1208402998 w 1935"/>
              <a:gd name="T25" fmla="*/ 241487279 h 1079"/>
              <a:gd name="T26" fmla="*/ 1195158792 w 1935"/>
              <a:gd name="T27" fmla="*/ 260353094 h 1079"/>
              <a:gd name="T28" fmla="*/ 1175607367 w 1935"/>
              <a:gd name="T29" fmla="*/ 274816885 h 1079"/>
              <a:gd name="T30" fmla="*/ 1150379286 w 1935"/>
              <a:gd name="T31" fmla="*/ 287394887 h 1079"/>
              <a:gd name="T32" fmla="*/ 1092356368 w 1935"/>
              <a:gd name="T33" fmla="*/ 311291585 h 1079"/>
              <a:gd name="T34" fmla="*/ 1021087654 w 1935"/>
              <a:gd name="T35" fmla="*/ 349024007 h 1079"/>
              <a:gd name="T36" fmla="*/ 949189172 w 1935"/>
              <a:gd name="T37" fmla="*/ 392416172 h 1079"/>
              <a:gd name="T38" fmla="*/ 841972012 w 1935"/>
              <a:gd name="T39" fmla="*/ 447756786 h 1079"/>
              <a:gd name="T40" fmla="*/ 741061079 w 1935"/>
              <a:gd name="T41" fmla="*/ 496180629 h 1079"/>
              <a:gd name="T42" fmla="*/ 647719482 w 1935"/>
              <a:gd name="T43" fmla="*/ 539572795 h 1079"/>
              <a:gd name="T44" fmla="*/ 561945437 w 1935"/>
              <a:gd name="T45" fmla="*/ 576675563 h 1079"/>
              <a:gd name="T46" fmla="*/ 481847252 w 1935"/>
              <a:gd name="T47" fmla="*/ 608119379 h 1079"/>
              <a:gd name="T48" fmla="*/ 406795062 w 1935"/>
              <a:gd name="T49" fmla="*/ 632645731 h 1079"/>
              <a:gd name="T50" fmla="*/ 335527143 w 1935"/>
              <a:gd name="T51" fmla="*/ 650253824 h 1079"/>
              <a:gd name="T52" fmla="*/ 271197006 w 1935"/>
              <a:gd name="T53" fmla="*/ 664089548 h 1079"/>
              <a:gd name="T54" fmla="*/ 215696339 w 1935"/>
              <a:gd name="T55" fmla="*/ 673522455 h 1079"/>
              <a:gd name="T56" fmla="*/ 165871485 w 1935"/>
              <a:gd name="T57" fmla="*/ 678553338 h 1079"/>
              <a:gd name="T58" fmla="*/ 121092773 w 1935"/>
              <a:gd name="T59" fmla="*/ 678553338 h 1079"/>
              <a:gd name="T60" fmla="*/ 77575163 w 1935"/>
              <a:gd name="T61" fmla="*/ 677295617 h 1079"/>
              <a:gd name="T62" fmla="*/ 44148161 w 1935"/>
              <a:gd name="T63" fmla="*/ 674780176 h 1079"/>
              <a:gd name="T64" fmla="*/ 19551431 w 1935"/>
              <a:gd name="T65" fmla="*/ 671007013 h 1079"/>
              <a:gd name="T66" fmla="*/ 5045300 w 1935"/>
              <a:gd name="T67" fmla="*/ 665976129 h 1079"/>
              <a:gd name="T68" fmla="*/ 0 w 1935"/>
              <a:gd name="T69" fmla="*/ 660316385 h 1079"/>
              <a:gd name="T70" fmla="*/ 1261126 w 1935"/>
              <a:gd name="T71" fmla="*/ 648367243 h 1079"/>
              <a:gd name="T72" fmla="*/ 6307220 w 1935"/>
              <a:gd name="T73" fmla="*/ 637047754 h 1079"/>
              <a:gd name="T74" fmla="*/ 14506133 w 1935"/>
              <a:gd name="T75" fmla="*/ 628872568 h 1079"/>
              <a:gd name="T76" fmla="*/ 25858650 w 1935"/>
              <a:gd name="T77" fmla="*/ 621325449 h 1079"/>
              <a:gd name="T78" fmla="*/ 40363989 w 1935"/>
              <a:gd name="T79" fmla="*/ 616923426 h 1079"/>
              <a:gd name="T80" fmla="*/ 121092773 w 1935"/>
              <a:gd name="T81" fmla="*/ 589253565 h 1079"/>
              <a:gd name="T82" fmla="*/ 235247765 w 1935"/>
              <a:gd name="T83" fmla="*/ 543345957 h 1079"/>
              <a:gd name="T84" fmla="*/ 347510223 w 1935"/>
              <a:gd name="T85" fmla="*/ 489891231 h 1079"/>
              <a:gd name="T86" fmla="*/ 460404138 w 1935"/>
              <a:gd name="T87" fmla="*/ 428262112 h 1079"/>
              <a:gd name="T88" fmla="*/ 572666597 w 1935"/>
              <a:gd name="T89" fmla="*/ 358456914 h 1079"/>
              <a:gd name="T90" fmla="*/ 667270907 w 1935"/>
              <a:gd name="T91" fmla="*/ 293054631 h 1079"/>
              <a:gd name="T92" fmla="*/ 720879090 w 1935"/>
              <a:gd name="T93" fmla="*/ 253435628 h 1079"/>
              <a:gd name="T94" fmla="*/ 771334458 w 1935"/>
              <a:gd name="T95" fmla="*/ 208785742 h 1079"/>
              <a:gd name="T96" fmla="*/ 819897342 w 1935"/>
              <a:gd name="T97" fmla="*/ 160362643 h 1079"/>
              <a:gd name="T98" fmla="*/ 865938173 w 1935"/>
              <a:gd name="T99" fmla="*/ 108795291 h 1079"/>
              <a:gd name="T100" fmla="*/ 908194633 w 1935"/>
              <a:gd name="T101" fmla="*/ 52825098 h 1079"/>
              <a:gd name="T102" fmla="*/ 920177713 w 1935"/>
              <a:gd name="T103" fmla="*/ 34588132 h 1079"/>
              <a:gd name="T104" fmla="*/ 931530230 w 1935"/>
              <a:gd name="T105" fmla="*/ 21382055 h 1079"/>
              <a:gd name="T106" fmla="*/ 942251391 w 1935"/>
              <a:gd name="T107" fmla="*/ 10690631 h 1079"/>
              <a:gd name="T108" fmla="*/ 952973345 w 1935"/>
              <a:gd name="T109" fmla="*/ 3773164 h 1079"/>
              <a:gd name="T110" fmla="*/ 961802816 w 1935"/>
              <a:gd name="T111" fmla="*/ 0 h 1079"/>
              <a:gd name="T112" fmla="*/ 964956425 w 1935"/>
              <a:gd name="T113" fmla="*/ 0 h 10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35"/>
              <a:gd name="T172" fmla="*/ 0 h 1079"/>
              <a:gd name="T173" fmla="*/ 1935 w 1935"/>
              <a:gd name="T174" fmla="*/ 1079 h 10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35" h="1079">
                <a:moveTo>
                  <a:pt x="1530" y="0"/>
                </a:moveTo>
                <a:lnTo>
                  <a:pt x="1542" y="2"/>
                </a:lnTo>
                <a:lnTo>
                  <a:pt x="1553" y="2"/>
                </a:lnTo>
                <a:lnTo>
                  <a:pt x="1567" y="6"/>
                </a:lnTo>
                <a:lnTo>
                  <a:pt x="1580" y="9"/>
                </a:lnTo>
                <a:lnTo>
                  <a:pt x="1594" y="13"/>
                </a:lnTo>
                <a:lnTo>
                  <a:pt x="1609" y="21"/>
                </a:lnTo>
                <a:lnTo>
                  <a:pt x="1623" y="27"/>
                </a:lnTo>
                <a:lnTo>
                  <a:pt x="1640" y="34"/>
                </a:lnTo>
                <a:lnTo>
                  <a:pt x="1655" y="44"/>
                </a:lnTo>
                <a:lnTo>
                  <a:pt x="1672" y="55"/>
                </a:lnTo>
                <a:lnTo>
                  <a:pt x="1690" y="67"/>
                </a:lnTo>
                <a:lnTo>
                  <a:pt x="1707" y="78"/>
                </a:lnTo>
                <a:lnTo>
                  <a:pt x="1726" y="92"/>
                </a:lnTo>
                <a:lnTo>
                  <a:pt x="1743" y="107"/>
                </a:lnTo>
                <a:lnTo>
                  <a:pt x="1765" y="123"/>
                </a:lnTo>
                <a:lnTo>
                  <a:pt x="1784" y="138"/>
                </a:lnTo>
                <a:lnTo>
                  <a:pt x="1803" y="151"/>
                </a:lnTo>
                <a:lnTo>
                  <a:pt x="1820" y="163"/>
                </a:lnTo>
                <a:lnTo>
                  <a:pt x="1836" y="174"/>
                </a:lnTo>
                <a:lnTo>
                  <a:pt x="1851" y="188"/>
                </a:lnTo>
                <a:lnTo>
                  <a:pt x="1864" y="199"/>
                </a:lnTo>
                <a:lnTo>
                  <a:pt x="1876" y="209"/>
                </a:lnTo>
                <a:lnTo>
                  <a:pt x="1887" y="221"/>
                </a:lnTo>
                <a:lnTo>
                  <a:pt x="1897" y="232"/>
                </a:lnTo>
                <a:lnTo>
                  <a:pt x="1907" y="242"/>
                </a:lnTo>
                <a:lnTo>
                  <a:pt x="1914" y="253"/>
                </a:lnTo>
                <a:lnTo>
                  <a:pt x="1920" y="263"/>
                </a:lnTo>
                <a:lnTo>
                  <a:pt x="1926" y="272"/>
                </a:lnTo>
                <a:lnTo>
                  <a:pt x="1930" y="280"/>
                </a:lnTo>
                <a:lnTo>
                  <a:pt x="1933" y="290"/>
                </a:lnTo>
                <a:lnTo>
                  <a:pt x="1933" y="297"/>
                </a:lnTo>
                <a:lnTo>
                  <a:pt x="1935" y="307"/>
                </a:lnTo>
                <a:lnTo>
                  <a:pt x="1935" y="320"/>
                </a:lnTo>
                <a:lnTo>
                  <a:pt x="1933" y="334"/>
                </a:lnTo>
                <a:lnTo>
                  <a:pt x="1930" y="347"/>
                </a:lnTo>
                <a:lnTo>
                  <a:pt x="1928" y="361"/>
                </a:lnTo>
                <a:lnTo>
                  <a:pt x="1922" y="372"/>
                </a:lnTo>
                <a:lnTo>
                  <a:pt x="1916" y="384"/>
                </a:lnTo>
                <a:lnTo>
                  <a:pt x="1910" y="393"/>
                </a:lnTo>
                <a:lnTo>
                  <a:pt x="1903" y="405"/>
                </a:lnTo>
                <a:lnTo>
                  <a:pt x="1895" y="414"/>
                </a:lnTo>
                <a:lnTo>
                  <a:pt x="1886" y="422"/>
                </a:lnTo>
                <a:lnTo>
                  <a:pt x="1876" y="430"/>
                </a:lnTo>
                <a:lnTo>
                  <a:pt x="1864" y="437"/>
                </a:lnTo>
                <a:lnTo>
                  <a:pt x="1851" y="445"/>
                </a:lnTo>
                <a:lnTo>
                  <a:pt x="1838" y="451"/>
                </a:lnTo>
                <a:lnTo>
                  <a:pt x="1824" y="457"/>
                </a:lnTo>
                <a:lnTo>
                  <a:pt x="1809" y="462"/>
                </a:lnTo>
                <a:lnTo>
                  <a:pt x="1770" y="478"/>
                </a:lnTo>
                <a:lnTo>
                  <a:pt x="1732" y="495"/>
                </a:lnTo>
                <a:lnTo>
                  <a:pt x="1694" y="514"/>
                </a:lnTo>
                <a:lnTo>
                  <a:pt x="1657" y="533"/>
                </a:lnTo>
                <a:lnTo>
                  <a:pt x="1619" y="555"/>
                </a:lnTo>
                <a:lnTo>
                  <a:pt x="1582" y="576"/>
                </a:lnTo>
                <a:lnTo>
                  <a:pt x="1544" y="599"/>
                </a:lnTo>
                <a:lnTo>
                  <a:pt x="1505" y="624"/>
                </a:lnTo>
                <a:lnTo>
                  <a:pt x="1448" y="654"/>
                </a:lnTo>
                <a:lnTo>
                  <a:pt x="1390" y="683"/>
                </a:lnTo>
                <a:lnTo>
                  <a:pt x="1335" y="712"/>
                </a:lnTo>
                <a:lnTo>
                  <a:pt x="1281" y="739"/>
                </a:lnTo>
                <a:lnTo>
                  <a:pt x="1227" y="764"/>
                </a:lnTo>
                <a:lnTo>
                  <a:pt x="1175" y="789"/>
                </a:lnTo>
                <a:lnTo>
                  <a:pt x="1125" y="812"/>
                </a:lnTo>
                <a:lnTo>
                  <a:pt x="1075" y="835"/>
                </a:lnTo>
                <a:lnTo>
                  <a:pt x="1027" y="858"/>
                </a:lnTo>
                <a:lnTo>
                  <a:pt x="979" y="879"/>
                </a:lnTo>
                <a:lnTo>
                  <a:pt x="935" y="898"/>
                </a:lnTo>
                <a:lnTo>
                  <a:pt x="891" y="917"/>
                </a:lnTo>
                <a:lnTo>
                  <a:pt x="847" y="935"/>
                </a:lnTo>
                <a:lnTo>
                  <a:pt x="805" y="952"/>
                </a:lnTo>
                <a:lnTo>
                  <a:pt x="764" y="967"/>
                </a:lnTo>
                <a:lnTo>
                  <a:pt x="726" y="983"/>
                </a:lnTo>
                <a:lnTo>
                  <a:pt x="686" y="996"/>
                </a:lnTo>
                <a:lnTo>
                  <a:pt x="645" y="1006"/>
                </a:lnTo>
                <a:lnTo>
                  <a:pt x="605" y="1017"/>
                </a:lnTo>
                <a:lnTo>
                  <a:pt x="569" y="1027"/>
                </a:lnTo>
                <a:lnTo>
                  <a:pt x="532" y="1034"/>
                </a:lnTo>
                <a:lnTo>
                  <a:pt x="498" y="1042"/>
                </a:lnTo>
                <a:lnTo>
                  <a:pt x="463" y="1050"/>
                </a:lnTo>
                <a:lnTo>
                  <a:pt x="430" y="1056"/>
                </a:lnTo>
                <a:lnTo>
                  <a:pt x="400" y="1061"/>
                </a:lnTo>
                <a:lnTo>
                  <a:pt x="371" y="1067"/>
                </a:lnTo>
                <a:lnTo>
                  <a:pt x="342" y="1071"/>
                </a:lnTo>
                <a:lnTo>
                  <a:pt x="315" y="1073"/>
                </a:lnTo>
                <a:lnTo>
                  <a:pt x="288" y="1077"/>
                </a:lnTo>
                <a:lnTo>
                  <a:pt x="263" y="1079"/>
                </a:lnTo>
                <a:lnTo>
                  <a:pt x="240" y="1079"/>
                </a:lnTo>
                <a:lnTo>
                  <a:pt x="217" y="1079"/>
                </a:lnTo>
                <a:lnTo>
                  <a:pt x="192" y="1079"/>
                </a:lnTo>
                <a:lnTo>
                  <a:pt x="167" y="1079"/>
                </a:lnTo>
                <a:lnTo>
                  <a:pt x="144" y="1079"/>
                </a:lnTo>
                <a:lnTo>
                  <a:pt x="123" y="1077"/>
                </a:lnTo>
                <a:lnTo>
                  <a:pt x="104" y="1077"/>
                </a:lnTo>
                <a:lnTo>
                  <a:pt x="85" y="1075"/>
                </a:lnTo>
                <a:lnTo>
                  <a:pt x="70" y="1073"/>
                </a:lnTo>
                <a:lnTo>
                  <a:pt x="54" y="1071"/>
                </a:lnTo>
                <a:lnTo>
                  <a:pt x="43" y="1069"/>
                </a:lnTo>
                <a:lnTo>
                  <a:pt x="31" y="1067"/>
                </a:lnTo>
                <a:lnTo>
                  <a:pt x="22" y="1063"/>
                </a:lnTo>
                <a:lnTo>
                  <a:pt x="14" y="1061"/>
                </a:lnTo>
                <a:lnTo>
                  <a:pt x="8" y="1059"/>
                </a:lnTo>
                <a:lnTo>
                  <a:pt x="4" y="1056"/>
                </a:lnTo>
                <a:lnTo>
                  <a:pt x="0" y="1052"/>
                </a:lnTo>
                <a:lnTo>
                  <a:pt x="0" y="1050"/>
                </a:lnTo>
                <a:lnTo>
                  <a:pt x="0" y="1042"/>
                </a:lnTo>
                <a:lnTo>
                  <a:pt x="2" y="1036"/>
                </a:lnTo>
                <a:lnTo>
                  <a:pt x="2" y="1031"/>
                </a:lnTo>
                <a:lnTo>
                  <a:pt x="4" y="1025"/>
                </a:lnTo>
                <a:lnTo>
                  <a:pt x="8" y="1019"/>
                </a:lnTo>
                <a:lnTo>
                  <a:pt x="10" y="1013"/>
                </a:lnTo>
                <a:lnTo>
                  <a:pt x="14" y="1009"/>
                </a:lnTo>
                <a:lnTo>
                  <a:pt x="18" y="1004"/>
                </a:lnTo>
                <a:lnTo>
                  <a:pt x="23" y="1000"/>
                </a:lnTo>
                <a:lnTo>
                  <a:pt x="29" y="996"/>
                </a:lnTo>
                <a:lnTo>
                  <a:pt x="35" y="992"/>
                </a:lnTo>
                <a:lnTo>
                  <a:pt x="41" y="988"/>
                </a:lnTo>
                <a:lnTo>
                  <a:pt x="48" y="985"/>
                </a:lnTo>
                <a:lnTo>
                  <a:pt x="56" y="983"/>
                </a:lnTo>
                <a:lnTo>
                  <a:pt x="64" y="981"/>
                </a:lnTo>
                <a:lnTo>
                  <a:pt x="73" y="977"/>
                </a:lnTo>
                <a:lnTo>
                  <a:pt x="133" y="958"/>
                </a:lnTo>
                <a:lnTo>
                  <a:pt x="192" y="937"/>
                </a:lnTo>
                <a:lnTo>
                  <a:pt x="252" y="914"/>
                </a:lnTo>
                <a:lnTo>
                  <a:pt x="311" y="889"/>
                </a:lnTo>
                <a:lnTo>
                  <a:pt x="373" y="864"/>
                </a:lnTo>
                <a:lnTo>
                  <a:pt x="432" y="837"/>
                </a:lnTo>
                <a:lnTo>
                  <a:pt x="492" y="808"/>
                </a:lnTo>
                <a:lnTo>
                  <a:pt x="551" y="779"/>
                </a:lnTo>
                <a:lnTo>
                  <a:pt x="611" y="748"/>
                </a:lnTo>
                <a:lnTo>
                  <a:pt x="670" y="716"/>
                </a:lnTo>
                <a:lnTo>
                  <a:pt x="730" y="681"/>
                </a:lnTo>
                <a:lnTo>
                  <a:pt x="789" y="645"/>
                </a:lnTo>
                <a:lnTo>
                  <a:pt x="849" y="608"/>
                </a:lnTo>
                <a:lnTo>
                  <a:pt x="908" y="570"/>
                </a:lnTo>
                <a:lnTo>
                  <a:pt x="968" y="528"/>
                </a:lnTo>
                <a:lnTo>
                  <a:pt x="1029" y="485"/>
                </a:lnTo>
                <a:lnTo>
                  <a:pt x="1058" y="466"/>
                </a:lnTo>
                <a:lnTo>
                  <a:pt x="1087" y="445"/>
                </a:lnTo>
                <a:lnTo>
                  <a:pt x="1114" y="424"/>
                </a:lnTo>
                <a:lnTo>
                  <a:pt x="1143" y="403"/>
                </a:lnTo>
                <a:lnTo>
                  <a:pt x="1169" y="380"/>
                </a:lnTo>
                <a:lnTo>
                  <a:pt x="1196" y="357"/>
                </a:lnTo>
                <a:lnTo>
                  <a:pt x="1223" y="332"/>
                </a:lnTo>
                <a:lnTo>
                  <a:pt x="1250" y="307"/>
                </a:lnTo>
                <a:lnTo>
                  <a:pt x="1275" y="282"/>
                </a:lnTo>
                <a:lnTo>
                  <a:pt x="1300" y="255"/>
                </a:lnTo>
                <a:lnTo>
                  <a:pt x="1325" y="228"/>
                </a:lnTo>
                <a:lnTo>
                  <a:pt x="1350" y="201"/>
                </a:lnTo>
                <a:lnTo>
                  <a:pt x="1373" y="173"/>
                </a:lnTo>
                <a:lnTo>
                  <a:pt x="1396" y="144"/>
                </a:lnTo>
                <a:lnTo>
                  <a:pt x="1417" y="115"/>
                </a:lnTo>
                <a:lnTo>
                  <a:pt x="1440" y="84"/>
                </a:lnTo>
                <a:lnTo>
                  <a:pt x="1446" y="75"/>
                </a:lnTo>
                <a:lnTo>
                  <a:pt x="1452" y="65"/>
                </a:lnTo>
                <a:lnTo>
                  <a:pt x="1459" y="55"/>
                </a:lnTo>
                <a:lnTo>
                  <a:pt x="1465" y="48"/>
                </a:lnTo>
                <a:lnTo>
                  <a:pt x="1471" y="40"/>
                </a:lnTo>
                <a:lnTo>
                  <a:pt x="1477" y="34"/>
                </a:lnTo>
                <a:lnTo>
                  <a:pt x="1482" y="27"/>
                </a:lnTo>
                <a:lnTo>
                  <a:pt x="1488" y="23"/>
                </a:lnTo>
                <a:lnTo>
                  <a:pt x="1494" y="17"/>
                </a:lnTo>
                <a:lnTo>
                  <a:pt x="1500" y="13"/>
                </a:lnTo>
                <a:lnTo>
                  <a:pt x="1505" y="9"/>
                </a:lnTo>
                <a:lnTo>
                  <a:pt x="1511" y="6"/>
                </a:lnTo>
                <a:lnTo>
                  <a:pt x="1515" y="4"/>
                </a:lnTo>
                <a:lnTo>
                  <a:pt x="1521" y="2"/>
                </a:lnTo>
                <a:lnTo>
                  <a:pt x="1525" y="0"/>
                </a:lnTo>
                <a:lnTo>
                  <a:pt x="1530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2439649" y="724525"/>
            <a:ext cx="1597819" cy="1749992"/>
            <a:chOff x="3581400" y="4007275"/>
            <a:chExt cx="1597819" cy="1749992"/>
          </a:xfrm>
          <a:solidFill>
            <a:srgbClr val="FF0000"/>
          </a:solidFill>
        </p:grpSpPr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3581400" y="4648200"/>
              <a:ext cx="1597819" cy="249720"/>
            </a:xfrm>
            <a:custGeom>
              <a:avLst/>
              <a:gdLst>
                <a:gd name="T0" fmla="*/ 2147483647 w 5369"/>
                <a:gd name="T1" fmla="*/ 3780635 h 766"/>
                <a:gd name="T2" fmla="*/ 2147483647 w 5369"/>
                <a:gd name="T3" fmla="*/ 20791504 h 766"/>
                <a:gd name="T4" fmla="*/ 2147483647 w 5369"/>
                <a:gd name="T5" fmla="*/ 37802375 h 766"/>
                <a:gd name="T6" fmla="*/ 2147483647 w 5369"/>
                <a:gd name="T7" fmla="*/ 56073728 h 766"/>
                <a:gd name="T8" fmla="*/ 2147483647 w 5369"/>
                <a:gd name="T9" fmla="*/ 88835776 h 766"/>
                <a:gd name="T10" fmla="*/ 2147483647 w 5369"/>
                <a:gd name="T11" fmla="*/ 139238951 h 766"/>
                <a:gd name="T12" fmla="*/ 2147483647 w 5369"/>
                <a:gd name="T13" fmla="*/ 173260681 h 766"/>
                <a:gd name="T14" fmla="*/ 2147483647 w 5369"/>
                <a:gd name="T15" fmla="*/ 195942098 h 766"/>
                <a:gd name="T16" fmla="*/ 2147483647 w 5369"/>
                <a:gd name="T17" fmla="*/ 217994122 h 766"/>
                <a:gd name="T18" fmla="*/ 2147483647 w 5369"/>
                <a:gd name="T19" fmla="*/ 236264668 h 766"/>
                <a:gd name="T20" fmla="*/ 2147483647 w 5369"/>
                <a:gd name="T21" fmla="*/ 249495694 h 766"/>
                <a:gd name="T22" fmla="*/ 2147483647 w 5369"/>
                <a:gd name="T23" fmla="*/ 261467037 h 766"/>
                <a:gd name="T24" fmla="*/ 2147483647 w 5369"/>
                <a:gd name="T25" fmla="*/ 270287192 h 766"/>
                <a:gd name="T26" fmla="*/ 2147483647 w 5369"/>
                <a:gd name="T27" fmla="*/ 275957744 h 766"/>
                <a:gd name="T28" fmla="*/ 2147483647 w 5369"/>
                <a:gd name="T29" fmla="*/ 278477902 h 766"/>
                <a:gd name="T30" fmla="*/ 2147483647 w 5369"/>
                <a:gd name="T31" fmla="*/ 277217426 h 766"/>
                <a:gd name="T32" fmla="*/ 2147483647 w 5369"/>
                <a:gd name="T33" fmla="*/ 274697269 h 766"/>
                <a:gd name="T34" fmla="*/ 2147483647 w 5369"/>
                <a:gd name="T35" fmla="*/ 272177111 h 766"/>
                <a:gd name="T36" fmla="*/ 2147483647 w 5369"/>
                <a:gd name="T37" fmla="*/ 270917429 h 766"/>
                <a:gd name="T38" fmla="*/ 2147483647 w 5369"/>
                <a:gd name="T39" fmla="*/ 278477902 h 766"/>
                <a:gd name="T40" fmla="*/ 1840917469 w 5369"/>
                <a:gd name="T41" fmla="*/ 294229085 h 766"/>
                <a:gd name="T42" fmla="*/ 1477521219 w 5369"/>
                <a:gd name="T43" fmla="*/ 320690342 h 766"/>
                <a:gd name="T44" fmla="*/ 896841143 w 5369"/>
                <a:gd name="T45" fmla="*/ 379914441 h 766"/>
                <a:gd name="T46" fmla="*/ 494396705 w 5369"/>
                <a:gd name="T47" fmla="*/ 457409185 h 766"/>
                <a:gd name="T48" fmla="*/ 424488316 w 5369"/>
                <a:gd name="T49" fmla="*/ 471899892 h 766"/>
                <a:gd name="T50" fmla="*/ 375993588 w 5369"/>
                <a:gd name="T51" fmla="*/ 480720841 h 766"/>
                <a:gd name="T52" fmla="*/ 344502672 w 5369"/>
                <a:gd name="T53" fmla="*/ 482610760 h 766"/>
                <a:gd name="T54" fmla="*/ 289710018 w 5369"/>
                <a:gd name="T55" fmla="*/ 475680526 h 766"/>
                <a:gd name="T56" fmla="*/ 223580761 w 5369"/>
                <a:gd name="T57" fmla="*/ 456148709 h 766"/>
                <a:gd name="T58" fmla="*/ 143595166 w 5369"/>
                <a:gd name="T59" fmla="*/ 425906819 h 766"/>
                <a:gd name="T60" fmla="*/ 68648968 w 5369"/>
                <a:gd name="T61" fmla="*/ 388734595 h 766"/>
                <a:gd name="T62" fmla="*/ 20153526 w 5369"/>
                <a:gd name="T63" fmla="*/ 354712865 h 766"/>
                <a:gd name="T64" fmla="*/ 0 w 5369"/>
                <a:gd name="T65" fmla="*/ 325730657 h 766"/>
                <a:gd name="T66" fmla="*/ 4408460 w 5369"/>
                <a:gd name="T67" fmla="*/ 300529082 h 766"/>
                <a:gd name="T68" fmla="*/ 28971242 w 5369"/>
                <a:gd name="T69" fmla="*/ 280998059 h 766"/>
                <a:gd name="T70" fmla="*/ 72427306 w 5369"/>
                <a:gd name="T71" fmla="*/ 267767034 h 766"/>
                <a:gd name="T72" fmla="*/ 195868928 w 5369"/>
                <a:gd name="T73" fmla="*/ 262726719 h 766"/>
                <a:gd name="T74" fmla="*/ 353949708 w 5369"/>
                <a:gd name="T75" fmla="*/ 258946880 h 766"/>
                <a:gd name="T76" fmla="*/ 496915598 w 5369"/>
                <a:gd name="T77" fmla="*/ 253276327 h 766"/>
                <a:gd name="T78" fmla="*/ 627285339 w 5369"/>
                <a:gd name="T79" fmla="*/ 245715854 h 766"/>
                <a:gd name="T80" fmla="*/ 741909225 w 5369"/>
                <a:gd name="T81" fmla="*/ 237525144 h 766"/>
                <a:gd name="T82" fmla="*/ 842678608 w 5369"/>
                <a:gd name="T83" fmla="*/ 225554594 h 766"/>
                <a:gd name="T84" fmla="*/ 1038547486 w 5369"/>
                <a:gd name="T85" fmla="*/ 200982413 h 766"/>
                <a:gd name="T86" fmla="*/ 1710547727 w 5369"/>
                <a:gd name="T87" fmla="*/ 143018790 h 766"/>
                <a:gd name="T88" fmla="*/ 2147483647 w 5369"/>
                <a:gd name="T89" fmla="*/ 106476903 h 766"/>
                <a:gd name="T90" fmla="*/ 2147483647 w 5369"/>
                <a:gd name="T91" fmla="*/ 76234988 h 766"/>
                <a:gd name="T92" fmla="*/ 2147483647 w 5369"/>
                <a:gd name="T93" fmla="*/ 44103166 h 766"/>
                <a:gd name="T94" fmla="*/ 2147483647 w 5369"/>
                <a:gd name="T95" fmla="*/ 17010871 h 766"/>
                <a:gd name="T96" fmla="*/ 2147483647 w 5369"/>
                <a:gd name="T97" fmla="*/ 6300792 h 766"/>
                <a:gd name="T98" fmla="*/ 2147483647 w 5369"/>
                <a:gd name="T99" fmla="*/ 1260476 h 766"/>
                <a:gd name="T100" fmla="*/ 2147483647 w 5369"/>
                <a:gd name="T101" fmla="*/ 0 h 7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69"/>
                <a:gd name="T154" fmla="*/ 0 h 766"/>
                <a:gd name="T155" fmla="*/ 5369 w 5369"/>
                <a:gd name="T156" fmla="*/ 766 h 7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69" h="766">
                  <a:moveTo>
                    <a:pt x="4787" y="0"/>
                  </a:moveTo>
                  <a:lnTo>
                    <a:pt x="4793" y="0"/>
                  </a:lnTo>
                  <a:lnTo>
                    <a:pt x="4803" y="0"/>
                  </a:lnTo>
                  <a:lnTo>
                    <a:pt x="4812" y="2"/>
                  </a:lnTo>
                  <a:lnTo>
                    <a:pt x="4826" y="6"/>
                  </a:lnTo>
                  <a:lnTo>
                    <a:pt x="4839" y="10"/>
                  </a:lnTo>
                  <a:lnTo>
                    <a:pt x="4855" y="14"/>
                  </a:lnTo>
                  <a:lnTo>
                    <a:pt x="4874" y="20"/>
                  </a:lnTo>
                  <a:lnTo>
                    <a:pt x="4893" y="25"/>
                  </a:lnTo>
                  <a:lnTo>
                    <a:pt x="4914" y="33"/>
                  </a:lnTo>
                  <a:lnTo>
                    <a:pt x="4937" y="41"/>
                  </a:lnTo>
                  <a:lnTo>
                    <a:pt x="4950" y="45"/>
                  </a:lnTo>
                  <a:lnTo>
                    <a:pt x="4964" y="50"/>
                  </a:lnTo>
                  <a:lnTo>
                    <a:pt x="4977" y="54"/>
                  </a:lnTo>
                  <a:lnTo>
                    <a:pt x="4991" y="60"/>
                  </a:lnTo>
                  <a:lnTo>
                    <a:pt x="5006" y="66"/>
                  </a:lnTo>
                  <a:lnTo>
                    <a:pt x="5020" y="70"/>
                  </a:lnTo>
                  <a:lnTo>
                    <a:pt x="5035" y="75"/>
                  </a:lnTo>
                  <a:lnTo>
                    <a:pt x="5052" y="81"/>
                  </a:lnTo>
                  <a:lnTo>
                    <a:pt x="5068" y="89"/>
                  </a:lnTo>
                  <a:lnTo>
                    <a:pt x="5085" y="95"/>
                  </a:lnTo>
                  <a:lnTo>
                    <a:pt x="5102" y="100"/>
                  </a:lnTo>
                  <a:lnTo>
                    <a:pt x="5119" y="108"/>
                  </a:lnTo>
                  <a:lnTo>
                    <a:pt x="5150" y="125"/>
                  </a:lnTo>
                  <a:lnTo>
                    <a:pt x="5177" y="141"/>
                  </a:lnTo>
                  <a:lnTo>
                    <a:pt x="5204" y="158"/>
                  </a:lnTo>
                  <a:lnTo>
                    <a:pt x="5227" y="175"/>
                  </a:lnTo>
                  <a:lnTo>
                    <a:pt x="5250" y="191"/>
                  </a:lnTo>
                  <a:lnTo>
                    <a:pt x="5269" y="206"/>
                  </a:lnTo>
                  <a:lnTo>
                    <a:pt x="5288" y="221"/>
                  </a:lnTo>
                  <a:lnTo>
                    <a:pt x="5306" y="237"/>
                  </a:lnTo>
                  <a:lnTo>
                    <a:pt x="5319" y="252"/>
                  </a:lnTo>
                  <a:lnTo>
                    <a:pt x="5327" y="260"/>
                  </a:lnTo>
                  <a:lnTo>
                    <a:pt x="5332" y="267"/>
                  </a:lnTo>
                  <a:lnTo>
                    <a:pt x="5338" y="275"/>
                  </a:lnTo>
                  <a:lnTo>
                    <a:pt x="5344" y="283"/>
                  </a:lnTo>
                  <a:lnTo>
                    <a:pt x="5348" y="290"/>
                  </a:lnTo>
                  <a:lnTo>
                    <a:pt x="5352" y="298"/>
                  </a:lnTo>
                  <a:lnTo>
                    <a:pt x="5356" y="304"/>
                  </a:lnTo>
                  <a:lnTo>
                    <a:pt x="5359" y="311"/>
                  </a:lnTo>
                  <a:lnTo>
                    <a:pt x="5361" y="319"/>
                  </a:lnTo>
                  <a:lnTo>
                    <a:pt x="5363" y="325"/>
                  </a:lnTo>
                  <a:lnTo>
                    <a:pt x="5365" y="333"/>
                  </a:lnTo>
                  <a:lnTo>
                    <a:pt x="5367" y="338"/>
                  </a:lnTo>
                  <a:lnTo>
                    <a:pt x="5367" y="346"/>
                  </a:lnTo>
                  <a:lnTo>
                    <a:pt x="5369" y="354"/>
                  </a:lnTo>
                  <a:lnTo>
                    <a:pt x="5367" y="358"/>
                  </a:lnTo>
                  <a:lnTo>
                    <a:pt x="5367" y="363"/>
                  </a:lnTo>
                  <a:lnTo>
                    <a:pt x="5365" y="369"/>
                  </a:lnTo>
                  <a:lnTo>
                    <a:pt x="5363" y="375"/>
                  </a:lnTo>
                  <a:lnTo>
                    <a:pt x="5359" y="379"/>
                  </a:lnTo>
                  <a:lnTo>
                    <a:pt x="5356" y="382"/>
                  </a:lnTo>
                  <a:lnTo>
                    <a:pt x="5352" y="388"/>
                  </a:lnTo>
                  <a:lnTo>
                    <a:pt x="5346" y="392"/>
                  </a:lnTo>
                  <a:lnTo>
                    <a:pt x="5340" y="396"/>
                  </a:lnTo>
                  <a:lnTo>
                    <a:pt x="5334" y="400"/>
                  </a:lnTo>
                  <a:lnTo>
                    <a:pt x="5327" y="404"/>
                  </a:lnTo>
                  <a:lnTo>
                    <a:pt x="5319" y="407"/>
                  </a:lnTo>
                  <a:lnTo>
                    <a:pt x="5311" y="411"/>
                  </a:lnTo>
                  <a:lnTo>
                    <a:pt x="5302" y="415"/>
                  </a:lnTo>
                  <a:lnTo>
                    <a:pt x="5292" y="417"/>
                  </a:lnTo>
                  <a:lnTo>
                    <a:pt x="5283" y="421"/>
                  </a:lnTo>
                  <a:lnTo>
                    <a:pt x="5271" y="423"/>
                  </a:lnTo>
                  <a:lnTo>
                    <a:pt x="5260" y="425"/>
                  </a:lnTo>
                  <a:lnTo>
                    <a:pt x="5248" y="429"/>
                  </a:lnTo>
                  <a:lnTo>
                    <a:pt x="5235" y="430"/>
                  </a:lnTo>
                  <a:lnTo>
                    <a:pt x="5221" y="432"/>
                  </a:lnTo>
                  <a:lnTo>
                    <a:pt x="5208" y="434"/>
                  </a:lnTo>
                  <a:lnTo>
                    <a:pt x="5192" y="436"/>
                  </a:lnTo>
                  <a:lnTo>
                    <a:pt x="5177" y="438"/>
                  </a:lnTo>
                  <a:lnTo>
                    <a:pt x="5160" y="438"/>
                  </a:lnTo>
                  <a:lnTo>
                    <a:pt x="5144" y="440"/>
                  </a:lnTo>
                  <a:lnTo>
                    <a:pt x="5125" y="440"/>
                  </a:lnTo>
                  <a:lnTo>
                    <a:pt x="5108" y="442"/>
                  </a:lnTo>
                  <a:lnTo>
                    <a:pt x="5089" y="442"/>
                  </a:lnTo>
                  <a:lnTo>
                    <a:pt x="5070" y="442"/>
                  </a:lnTo>
                  <a:lnTo>
                    <a:pt x="5050" y="442"/>
                  </a:lnTo>
                  <a:lnTo>
                    <a:pt x="5029" y="444"/>
                  </a:lnTo>
                  <a:lnTo>
                    <a:pt x="4966" y="442"/>
                  </a:lnTo>
                  <a:lnTo>
                    <a:pt x="4901" y="440"/>
                  </a:lnTo>
                  <a:lnTo>
                    <a:pt x="4837" y="440"/>
                  </a:lnTo>
                  <a:lnTo>
                    <a:pt x="4770" y="438"/>
                  </a:lnTo>
                  <a:lnTo>
                    <a:pt x="4705" y="438"/>
                  </a:lnTo>
                  <a:lnTo>
                    <a:pt x="4638" y="436"/>
                  </a:lnTo>
                  <a:lnTo>
                    <a:pt x="4570" y="436"/>
                  </a:lnTo>
                  <a:lnTo>
                    <a:pt x="4503" y="434"/>
                  </a:lnTo>
                  <a:lnTo>
                    <a:pt x="4434" y="434"/>
                  </a:lnTo>
                  <a:lnTo>
                    <a:pt x="4365" y="432"/>
                  </a:lnTo>
                  <a:lnTo>
                    <a:pt x="4294" y="432"/>
                  </a:lnTo>
                  <a:lnTo>
                    <a:pt x="4225" y="432"/>
                  </a:lnTo>
                  <a:lnTo>
                    <a:pt x="4154" y="432"/>
                  </a:lnTo>
                  <a:lnTo>
                    <a:pt x="4081" y="430"/>
                  </a:lnTo>
                  <a:lnTo>
                    <a:pt x="4008" y="430"/>
                  </a:lnTo>
                  <a:lnTo>
                    <a:pt x="3935" y="430"/>
                  </a:lnTo>
                  <a:lnTo>
                    <a:pt x="3858" y="430"/>
                  </a:lnTo>
                  <a:lnTo>
                    <a:pt x="3778" y="432"/>
                  </a:lnTo>
                  <a:lnTo>
                    <a:pt x="3695" y="434"/>
                  </a:lnTo>
                  <a:lnTo>
                    <a:pt x="3609" y="436"/>
                  </a:lnTo>
                  <a:lnTo>
                    <a:pt x="3520" y="438"/>
                  </a:lnTo>
                  <a:lnTo>
                    <a:pt x="3428" y="442"/>
                  </a:lnTo>
                  <a:lnTo>
                    <a:pt x="3332" y="444"/>
                  </a:lnTo>
                  <a:lnTo>
                    <a:pt x="3234" y="450"/>
                  </a:lnTo>
                  <a:lnTo>
                    <a:pt x="3135" y="453"/>
                  </a:lnTo>
                  <a:lnTo>
                    <a:pt x="3031" y="459"/>
                  </a:lnTo>
                  <a:lnTo>
                    <a:pt x="2923" y="467"/>
                  </a:lnTo>
                  <a:lnTo>
                    <a:pt x="2814" y="473"/>
                  </a:lnTo>
                  <a:lnTo>
                    <a:pt x="2703" y="480"/>
                  </a:lnTo>
                  <a:lnTo>
                    <a:pt x="2586" y="490"/>
                  </a:lnTo>
                  <a:lnTo>
                    <a:pt x="2466" y="500"/>
                  </a:lnTo>
                  <a:lnTo>
                    <a:pt x="2346" y="509"/>
                  </a:lnTo>
                  <a:lnTo>
                    <a:pt x="2167" y="521"/>
                  </a:lnTo>
                  <a:lnTo>
                    <a:pt x="1985" y="534"/>
                  </a:lnTo>
                  <a:lnTo>
                    <a:pt x="1802" y="553"/>
                  </a:lnTo>
                  <a:lnTo>
                    <a:pt x="1614" y="576"/>
                  </a:lnTo>
                  <a:lnTo>
                    <a:pt x="1424" y="603"/>
                  </a:lnTo>
                  <a:lnTo>
                    <a:pt x="1232" y="636"/>
                  </a:lnTo>
                  <a:lnTo>
                    <a:pt x="1036" y="672"/>
                  </a:lnTo>
                  <a:lnTo>
                    <a:pt x="839" y="713"/>
                  </a:lnTo>
                  <a:lnTo>
                    <a:pt x="812" y="718"/>
                  </a:lnTo>
                  <a:lnTo>
                    <a:pt x="785" y="726"/>
                  </a:lnTo>
                  <a:lnTo>
                    <a:pt x="760" y="732"/>
                  </a:lnTo>
                  <a:lnTo>
                    <a:pt x="737" y="736"/>
                  </a:lnTo>
                  <a:lnTo>
                    <a:pt x="714" y="741"/>
                  </a:lnTo>
                  <a:lnTo>
                    <a:pt x="693" y="745"/>
                  </a:lnTo>
                  <a:lnTo>
                    <a:pt x="674" y="749"/>
                  </a:lnTo>
                  <a:lnTo>
                    <a:pt x="654" y="753"/>
                  </a:lnTo>
                  <a:lnTo>
                    <a:pt x="639" y="757"/>
                  </a:lnTo>
                  <a:lnTo>
                    <a:pt x="624" y="759"/>
                  </a:lnTo>
                  <a:lnTo>
                    <a:pt x="608" y="761"/>
                  </a:lnTo>
                  <a:lnTo>
                    <a:pt x="597" y="763"/>
                  </a:lnTo>
                  <a:lnTo>
                    <a:pt x="585" y="764"/>
                  </a:lnTo>
                  <a:lnTo>
                    <a:pt x="576" y="766"/>
                  </a:lnTo>
                  <a:lnTo>
                    <a:pt x="568" y="766"/>
                  </a:lnTo>
                  <a:lnTo>
                    <a:pt x="562" y="766"/>
                  </a:lnTo>
                  <a:lnTo>
                    <a:pt x="547" y="766"/>
                  </a:lnTo>
                  <a:lnTo>
                    <a:pt x="530" y="764"/>
                  </a:lnTo>
                  <a:lnTo>
                    <a:pt x="514" y="763"/>
                  </a:lnTo>
                  <a:lnTo>
                    <a:pt x="497" y="761"/>
                  </a:lnTo>
                  <a:lnTo>
                    <a:pt x="478" y="759"/>
                  </a:lnTo>
                  <a:lnTo>
                    <a:pt x="460" y="755"/>
                  </a:lnTo>
                  <a:lnTo>
                    <a:pt x="439" y="749"/>
                  </a:lnTo>
                  <a:lnTo>
                    <a:pt x="420" y="745"/>
                  </a:lnTo>
                  <a:lnTo>
                    <a:pt x="399" y="738"/>
                  </a:lnTo>
                  <a:lnTo>
                    <a:pt x="376" y="732"/>
                  </a:lnTo>
                  <a:lnTo>
                    <a:pt x="355" y="724"/>
                  </a:lnTo>
                  <a:lnTo>
                    <a:pt x="330" y="716"/>
                  </a:lnTo>
                  <a:lnTo>
                    <a:pt x="307" y="707"/>
                  </a:lnTo>
                  <a:lnTo>
                    <a:pt x="282" y="697"/>
                  </a:lnTo>
                  <a:lnTo>
                    <a:pt x="255" y="688"/>
                  </a:lnTo>
                  <a:lnTo>
                    <a:pt x="228" y="676"/>
                  </a:lnTo>
                  <a:lnTo>
                    <a:pt x="201" y="665"/>
                  </a:lnTo>
                  <a:lnTo>
                    <a:pt x="176" y="651"/>
                  </a:lnTo>
                  <a:lnTo>
                    <a:pt x="151" y="640"/>
                  </a:lnTo>
                  <a:lnTo>
                    <a:pt x="128" y="628"/>
                  </a:lnTo>
                  <a:lnTo>
                    <a:pt x="109" y="617"/>
                  </a:lnTo>
                  <a:lnTo>
                    <a:pt x="90" y="605"/>
                  </a:lnTo>
                  <a:lnTo>
                    <a:pt x="73" y="594"/>
                  </a:lnTo>
                  <a:lnTo>
                    <a:pt x="57" y="584"/>
                  </a:lnTo>
                  <a:lnTo>
                    <a:pt x="44" y="573"/>
                  </a:lnTo>
                  <a:lnTo>
                    <a:pt x="32" y="563"/>
                  </a:lnTo>
                  <a:lnTo>
                    <a:pt x="21" y="553"/>
                  </a:lnTo>
                  <a:lnTo>
                    <a:pt x="13" y="544"/>
                  </a:lnTo>
                  <a:lnTo>
                    <a:pt x="7" y="534"/>
                  </a:lnTo>
                  <a:lnTo>
                    <a:pt x="2" y="525"/>
                  </a:lnTo>
                  <a:lnTo>
                    <a:pt x="0" y="517"/>
                  </a:lnTo>
                  <a:lnTo>
                    <a:pt x="0" y="509"/>
                  </a:lnTo>
                  <a:lnTo>
                    <a:pt x="0" y="500"/>
                  </a:lnTo>
                  <a:lnTo>
                    <a:pt x="2" y="492"/>
                  </a:lnTo>
                  <a:lnTo>
                    <a:pt x="4" y="484"/>
                  </a:lnTo>
                  <a:lnTo>
                    <a:pt x="7" y="477"/>
                  </a:lnTo>
                  <a:lnTo>
                    <a:pt x="13" y="469"/>
                  </a:lnTo>
                  <a:lnTo>
                    <a:pt x="19" y="463"/>
                  </a:lnTo>
                  <a:lnTo>
                    <a:pt x="27" y="455"/>
                  </a:lnTo>
                  <a:lnTo>
                    <a:pt x="36" y="450"/>
                  </a:lnTo>
                  <a:lnTo>
                    <a:pt x="46" y="446"/>
                  </a:lnTo>
                  <a:lnTo>
                    <a:pt x="57" y="440"/>
                  </a:lnTo>
                  <a:lnTo>
                    <a:pt x="69" y="436"/>
                  </a:lnTo>
                  <a:lnTo>
                    <a:pt x="82" y="430"/>
                  </a:lnTo>
                  <a:lnTo>
                    <a:pt x="98" y="429"/>
                  </a:lnTo>
                  <a:lnTo>
                    <a:pt x="115" y="425"/>
                  </a:lnTo>
                  <a:lnTo>
                    <a:pt x="132" y="421"/>
                  </a:lnTo>
                  <a:lnTo>
                    <a:pt x="149" y="419"/>
                  </a:lnTo>
                  <a:lnTo>
                    <a:pt x="205" y="419"/>
                  </a:lnTo>
                  <a:lnTo>
                    <a:pt x="259" y="417"/>
                  </a:lnTo>
                  <a:lnTo>
                    <a:pt x="311" y="417"/>
                  </a:lnTo>
                  <a:lnTo>
                    <a:pt x="363" y="415"/>
                  </a:lnTo>
                  <a:lnTo>
                    <a:pt x="414" y="415"/>
                  </a:lnTo>
                  <a:lnTo>
                    <a:pt x="464" y="413"/>
                  </a:lnTo>
                  <a:lnTo>
                    <a:pt x="512" y="413"/>
                  </a:lnTo>
                  <a:lnTo>
                    <a:pt x="562" y="411"/>
                  </a:lnTo>
                  <a:lnTo>
                    <a:pt x="608" y="409"/>
                  </a:lnTo>
                  <a:lnTo>
                    <a:pt x="656" y="407"/>
                  </a:lnTo>
                  <a:lnTo>
                    <a:pt x="700" y="406"/>
                  </a:lnTo>
                  <a:lnTo>
                    <a:pt x="746" y="404"/>
                  </a:lnTo>
                  <a:lnTo>
                    <a:pt x="789" y="402"/>
                  </a:lnTo>
                  <a:lnTo>
                    <a:pt x="833" y="400"/>
                  </a:lnTo>
                  <a:lnTo>
                    <a:pt x="875" y="398"/>
                  </a:lnTo>
                  <a:lnTo>
                    <a:pt x="915" y="396"/>
                  </a:lnTo>
                  <a:lnTo>
                    <a:pt x="956" y="394"/>
                  </a:lnTo>
                  <a:lnTo>
                    <a:pt x="996" y="390"/>
                  </a:lnTo>
                  <a:lnTo>
                    <a:pt x="1034" y="388"/>
                  </a:lnTo>
                  <a:lnTo>
                    <a:pt x="1071" y="386"/>
                  </a:lnTo>
                  <a:lnTo>
                    <a:pt x="1107" y="382"/>
                  </a:lnTo>
                  <a:lnTo>
                    <a:pt x="1144" y="379"/>
                  </a:lnTo>
                  <a:lnTo>
                    <a:pt x="1178" y="377"/>
                  </a:lnTo>
                  <a:lnTo>
                    <a:pt x="1213" y="373"/>
                  </a:lnTo>
                  <a:lnTo>
                    <a:pt x="1246" y="369"/>
                  </a:lnTo>
                  <a:lnTo>
                    <a:pt x="1276" y="365"/>
                  </a:lnTo>
                  <a:lnTo>
                    <a:pt x="1309" y="361"/>
                  </a:lnTo>
                  <a:lnTo>
                    <a:pt x="1338" y="358"/>
                  </a:lnTo>
                  <a:lnTo>
                    <a:pt x="1368" y="354"/>
                  </a:lnTo>
                  <a:lnTo>
                    <a:pt x="1395" y="350"/>
                  </a:lnTo>
                  <a:lnTo>
                    <a:pt x="1424" y="346"/>
                  </a:lnTo>
                  <a:lnTo>
                    <a:pt x="1451" y="342"/>
                  </a:lnTo>
                  <a:lnTo>
                    <a:pt x="1649" y="319"/>
                  </a:lnTo>
                  <a:lnTo>
                    <a:pt x="1854" y="298"/>
                  </a:lnTo>
                  <a:lnTo>
                    <a:pt x="2061" y="279"/>
                  </a:lnTo>
                  <a:lnTo>
                    <a:pt x="2275" y="260"/>
                  </a:lnTo>
                  <a:lnTo>
                    <a:pt x="2493" y="242"/>
                  </a:lnTo>
                  <a:lnTo>
                    <a:pt x="2716" y="227"/>
                  </a:lnTo>
                  <a:lnTo>
                    <a:pt x="2943" y="212"/>
                  </a:lnTo>
                  <a:lnTo>
                    <a:pt x="3173" y="198"/>
                  </a:lnTo>
                  <a:lnTo>
                    <a:pt x="3282" y="189"/>
                  </a:lnTo>
                  <a:lnTo>
                    <a:pt x="3390" y="179"/>
                  </a:lnTo>
                  <a:lnTo>
                    <a:pt x="3492" y="169"/>
                  </a:lnTo>
                  <a:lnTo>
                    <a:pt x="3591" y="160"/>
                  </a:lnTo>
                  <a:lnTo>
                    <a:pt x="3687" y="150"/>
                  </a:lnTo>
                  <a:lnTo>
                    <a:pt x="3781" y="141"/>
                  </a:lnTo>
                  <a:lnTo>
                    <a:pt x="3872" y="131"/>
                  </a:lnTo>
                  <a:lnTo>
                    <a:pt x="3958" y="121"/>
                  </a:lnTo>
                  <a:lnTo>
                    <a:pt x="4041" y="110"/>
                  </a:lnTo>
                  <a:lnTo>
                    <a:pt x="4121" y="100"/>
                  </a:lnTo>
                  <a:lnTo>
                    <a:pt x="4198" y="91"/>
                  </a:lnTo>
                  <a:lnTo>
                    <a:pt x="4271" y="79"/>
                  </a:lnTo>
                  <a:lnTo>
                    <a:pt x="4342" y="70"/>
                  </a:lnTo>
                  <a:lnTo>
                    <a:pt x="4409" y="58"/>
                  </a:lnTo>
                  <a:lnTo>
                    <a:pt x="4472" y="47"/>
                  </a:lnTo>
                  <a:lnTo>
                    <a:pt x="4534" y="35"/>
                  </a:lnTo>
                  <a:lnTo>
                    <a:pt x="4557" y="31"/>
                  </a:lnTo>
                  <a:lnTo>
                    <a:pt x="4582" y="27"/>
                  </a:lnTo>
                  <a:lnTo>
                    <a:pt x="4603" y="23"/>
                  </a:lnTo>
                  <a:lnTo>
                    <a:pt x="4624" y="20"/>
                  </a:lnTo>
                  <a:lnTo>
                    <a:pt x="4643" y="16"/>
                  </a:lnTo>
                  <a:lnTo>
                    <a:pt x="4663" y="14"/>
                  </a:lnTo>
                  <a:lnTo>
                    <a:pt x="4680" y="10"/>
                  </a:lnTo>
                  <a:lnTo>
                    <a:pt x="4697" y="8"/>
                  </a:lnTo>
                  <a:lnTo>
                    <a:pt x="4712" y="6"/>
                  </a:lnTo>
                  <a:lnTo>
                    <a:pt x="4726" y="4"/>
                  </a:lnTo>
                  <a:lnTo>
                    <a:pt x="4739" y="2"/>
                  </a:lnTo>
                  <a:lnTo>
                    <a:pt x="4751" y="2"/>
                  </a:lnTo>
                  <a:lnTo>
                    <a:pt x="4762" y="0"/>
                  </a:lnTo>
                  <a:lnTo>
                    <a:pt x="4772" y="0"/>
                  </a:lnTo>
                  <a:lnTo>
                    <a:pt x="4780" y="0"/>
                  </a:lnTo>
                  <a:lnTo>
                    <a:pt x="478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3757613" y="4405652"/>
              <a:ext cx="451842" cy="1140364"/>
            </a:xfrm>
            <a:custGeom>
              <a:avLst/>
              <a:gdLst>
                <a:gd name="T0" fmla="*/ 681072122 w 1518"/>
                <a:gd name="T1" fmla="*/ 4412925 h 3497"/>
                <a:gd name="T2" fmla="*/ 749745734 w 1518"/>
                <a:gd name="T3" fmla="*/ 27737595 h 3497"/>
                <a:gd name="T4" fmla="*/ 824720128 w 1518"/>
                <a:gd name="T5" fmla="*/ 71234838 h 3497"/>
                <a:gd name="T6" fmla="*/ 890244341 w 1518"/>
                <a:gd name="T7" fmla="*/ 117254558 h 3497"/>
                <a:gd name="T8" fmla="*/ 931197048 w 1518"/>
                <a:gd name="T9" fmla="*/ 158230118 h 3497"/>
                <a:gd name="T10" fmla="*/ 953248201 w 1518"/>
                <a:gd name="T11" fmla="*/ 197945637 h 3497"/>
                <a:gd name="T12" fmla="*/ 955768355 w 1518"/>
                <a:gd name="T13" fmla="*/ 239551664 h 3497"/>
                <a:gd name="T14" fmla="*/ 946948212 w 1518"/>
                <a:gd name="T15" fmla="*/ 281788853 h 3497"/>
                <a:gd name="T16" fmla="*/ 923006348 w 1518"/>
                <a:gd name="T17" fmla="*/ 395260856 h 3497"/>
                <a:gd name="T18" fmla="*/ 914186205 w 1518"/>
                <a:gd name="T19" fmla="*/ 549078101 h 3497"/>
                <a:gd name="T20" fmla="*/ 907255979 w 1518"/>
                <a:gd name="T21" fmla="*/ 774130853 h 3497"/>
                <a:gd name="T22" fmla="*/ 895284650 w 1518"/>
                <a:gd name="T23" fmla="*/ 973967892 h 3497"/>
                <a:gd name="T24" fmla="*/ 877014126 w 1518"/>
                <a:gd name="T25" fmla="*/ 1147957608 h 3497"/>
                <a:gd name="T26" fmla="*/ 854962180 w 1518"/>
                <a:gd name="T27" fmla="*/ 1297993042 h 3497"/>
                <a:gd name="T28" fmla="*/ 827240283 w 1518"/>
                <a:gd name="T29" fmla="*/ 1422812562 h 3497"/>
                <a:gd name="T30" fmla="*/ 795738750 w 1518"/>
                <a:gd name="T31" fmla="*/ 1523045794 h 3497"/>
                <a:gd name="T32" fmla="*/ 753526362 w 1518"/>
                <a:gd name="T33" fmla="*/ 1621387773 h 3497"/>
                <a:gd name="T34" fmla="*/ 702493037 w 1518"/>
                <a:gd name="T35" fmla="*/ 1715948437 h 3497"/>
                <a:gd name="T36" fmla="*/ 644529486 w 1518"/>
                <a:gd name="T37" fmla="*/ 1801682063 h 3497"/>
                <a:gd name="T38" fmla="*/ 580265152 w 1518"/>
                <a:gd name="T39" fmla="*/ 1880482683 h 3497"/>
                <a:gd name="T40" fmla="*/ 449847361 w 1518"/>
                <a:gd name="T41" fmla="*/ 2003409363 h 3497"/>
                <a:gd name="T42" fmla="*/ 302418626 w 1518"/>
                <a:gd name="T43" fmla="*/ 2099231259 h 3497"/>
                <a:gd name="T44" fmla="*/ 185231001 w 1518"/>
                <a:gd name="T45" fmla="*/ 2147483647 h 3497"/>
                <a:gd name="T46" fmla="*/ 94505418 w 1518"/>
                <a:gd name="T47" fmla="*/ 2147483647 h 3497"/>
                <a:gd name="T48" fmla="*/ 40952720 w 1518"/>
                <a:gd name="T49" fmla="*/ 2147483647 h 3497"/>
                <a:gd name="T50" fmla="*/ 18271324 w 1518"/>
                <a:gd name="T51" fmla="*/ 2147483647 h 3497"/>
                <a:gd name="T52" fmla="*/ 3779836 w 1518"/>
                <a:gd name="T53" fmla="*/ 2147483647 h 3497"/>
                <a:gd name="T54" fmla="*/ 0 w 1518"/>
                <a:gd name="T55" fmla="*/ 2147483647 h 3497"/>
                <a:gd name="T56" fmla="*/ 9450384 w 1518"/>
                <a:gd name="T57" fmla="*/ 2147483647 h 3497"/>
                <a:gd name="T58" fmla="*/ 31501545 w 1518"/>
                <a:gd name="T59" fmla="*/ 2147483647 h 3497"/>
                <a:gd name="T60" fmla="*/ 65524039 w 1518"/>
                <a:gd name="T61" fmla="*/ 2140206819 h 3497"/>
                <a:gd name="T62" fmla="*/ 149948839 w 1518"/>
                <a:gd name="T63" fmla="*/ 2074014553 h 3497"/>
                <a:gd name="T64" fmla="*/ 228703912 w 1518"/>
                <a:gd name="T65" fmla="*/ 2000257274 h 3497"/>
                <a:gd name="T66" fmla="*/ 303678307 w 1518"/>
                <a:gd name="T67" fmla="*/ 1917675737 h 3497"/>
                <a:gd name="T68" fmla="*/ 372352712 w 1518"/>
                <a:gd name="T69" fmla="*/ 1828159605 h 3497"/>
                <a:gd name="T70" fmla="*/ 436617146 w 1518"/>
                <a:gd name="T71" fmla="*/ 1731707291 h 3497"/>
                <a:gd name="T72" fmla="*/ 495840377 w 1518"/>
                <a:gd name="T73" fmla="*/ 1626431115 h 3497"/>
                <a:gd name="T74" fmla="*/ 565774463 w 1518"/>
                <a:gd name="T75" fmla="*/ 1459375199 h 3497"/>
                <a:gd name="T76" fmla="*/ 624368251 w 1518"/>
                <a:gd name="T77" fmla="*/ 1233061611 h 3497"/>
                <a:gd name="T78" fmla="*/ 654610104 w 1518"/>
                <a:gd name="T79" fmla="*/ 979640857 h 3497"/>
                <a:gd name="T80" fmla="*/ 659020175 w 1518"/>
                <a:gd name="T81" fmla="*/ 813846372 h 3497"/>
                <a:gd name="T82" fmla="*/ 659020175 w 1518"/>
                <a:gd name="T83" fmla="*/ 804390107 h 3497"/>
                <a:gd name="T84" fmla="*/ 659020175 w 1518"/>
                <a:gd name="T85" fmla="*/ 784847954 h 3497"/>
                <a:gd name="T86" fmla="*/ 659020175 w 1518"/>
                <a:gd name="T87" fmla="*/ 753327865 h 3497"/>
                <a:gd name="T88" fmla="*/ 659020175 w 1518"/>
                <a:gd name="T89" fmla="*/ 713612346 h 3497"/>
                <a:gd name="T90" fmla="*/ 659020175 w 1518"/>
                <a:gd name="T91" fmla="*/ 661919686 h 3497"/>
                <a:gd name="T92" fmla="*/ 659020175 w 1518"/>
                <a:gd name="T93" fmla="*/ 600140343 h 3497"/>
                <a:gd name="T94" fmla="*/ 654610104 w 1518"/>
                <a:gd name="T95" fmla="*/ 402825074 h 3497"/>
                <a:gd name="T96" fmla="*/ 633818632 w 1518"/>
                <a:gd name="T97" fmla="*/ 241442917 h 3497"/>
                <a:gd name="T98" fmla="*/ 592865924 w 1518"/>
                <a:gd name="T99" fmla="*/ 144992141 h 3497"/>
                <a:gd name="T100" fmla="*/ 555063608 w 1518"/>
                <a:gd name="T101" fmla="*/ 88256115 h 3497"/>
                <a:gd name="T102" fmla="*/ 544353547 w 1518"/>
                <a:gd name="T103" fmla="*/ 66192291 h 3497"/>
                <a:gd name="T104" fmla="*/ 541833393 w 1518"/>
                <a:gd name="T105" fmla="*/ 49171002 h 3497"/>
                <a:gd name="T106" fmla="*/ 553803928 w 1518"/>
                <a:gd name="T107" fmla="*/ 21433413 h 3497"/>
                <a:gd name="T108" fmla="*/ 584045781 w 1518"/>
                <a:gd name="T109" fmla="*/ 4412925 h 3497"/>
                <a:gd name="T110" fmla="*/ 632558951 w 1518"/>
                <a:gd name="T111" fmla="*/ 0 h 34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8"/>
                <a:gd name="T169" fmla="*/ 0 h 3497"/>
                <a:gd name="T170" fmla="*/ 1518 w 1518"/>
                <a:gd name="T171" fmla="*/ 3497 h 34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8" h="3497">
                  <a:moveTo>
                    <a:pt x="1004" y="0"/>
                  </a:moveTo>
                  <a:lnTo>
                    <a:pt x="1023" y="0"/>
                  </a:lnTo>
                  <a:lnTo>
                    <a:pt x="1042" y="1"/>
                  </a:lnTo>
                  <a:lnTo>
                    <a:pt x="1062" y="3"/>
                  </a:lnTo>
                  <a:lnTo>
                    <a:pt x="1081" y="7"/>
                  </a:lnTo>
                  <a:lnTo>
                    <a:pt x="1102" y="13"/>
                  </a:lnTo>
                  <a:lnTo>
                    <a:pt x="1123" y="19"/>
                  </a:lnTo>
                  <a:lnTo>
                    <a:pt x="1144" y="26"/>
                  </a:lnTo>
                  <a:lnTo>
                    <a:pt x="1167" y="34"/>
                  </a:lnTo>
                  <a:lnTo>
                    <a:pt x="1190" y="44"/>
                  </a:lnTo>
                  <a:lnTo>
                    <a:pt x="1213" y="55"/>
                  </a:lnTo>
                  <a:lnTo>
                    <a:pt x="1236" y="69"/>
                  </a:lnTo>
                  <a:lnTo>
                    <a:pt x="1261" y="82"/>
                  </a:lnTo>
                  <a:lnTo>
                    <a:pt x="1284" y="96"/>
                  </a:lnTo>
                  <a:lnTo>
                    <a:pt x="1309" y="113"/>
                  </a:lnTo>
                  <a:lnTo>
                    <a:pt x="1336" y="130"/>
                  </a:lnTo>
                  <a:lnTo>
                    <a:pt x="1361" y="149"/>
                  </a:lnTo>
                  <a:lnTo>
                    <a:pt x="1380" y="161"/>
                  </a:lnTo>
                  <a:lnTo>
                    <a:pt x="1397" y="174"/>
                  </a:lnTo>
                  <a:lnTo>
                    <a:pt x="1413" y="186"/>
                  </a:lnTo>
                  <a:lnTo>
                    <a:pt x="1428" y="199"/>
                  </a:lnTo>
                  <a:lnTo>
                    <a:pt x="1444" y="213"/>
                  </a:lnTo>
                  <a:lnTo>
                    <a:pt x="1455" y="224"/>
                  </a:lnTo>
                  <a:lnTo>
                    <a:pt x="1467" y="238"/>
                  </a:lnTo>
                  <a:lnTo>
                    <a:pt x="1478" y="251"/>
                  </a:lnTo>
                  <a:lnTo>
                    <a:pt x="1488" y="263"/>
                  </a:lnTo>
                  <a:lnTo>
                    <a:pt x="1495" y="276"/>
                  </a:lnTo>
                  <a:lnTo>
                    <a:pt x="1503" y="289"/>
                  </a:lnTo>
                  <a:lnTo>
                    <a:pt x="1507" y="301"/>
                  </a:lnTo>
                  <a:lnTo>
                    <a:pt x="1513" y="314"/>
                  </a:lnTo>
                  <a:lnTo>
                    <a:pt x="1515" y="328"/>
                  </a:lnTo>
                  <a:lnTo>
                    <a:pt x="1517" y="339"/>
                  </a:lnTo>
                  <a:lnTo>
                    <a:pt x="1518" y="353"/>
                  </a:lnTo>
                  <a:lnTo>
                    <a:pt x="1518" y="366"/>
                  </a:lnTo>
                  <a:lnTo>
                    <a:pt x="1517" y="380"/>
                  </a:lnTo>
                  <a:lnTo>
                    <a:pt x="1515" y="393"/>
                  </a:lnTo>
                  <a:lnTo>
                    <a:pt x="1513" y="407"/>
                  </a:lnTo>
                  <a:lnTo>
                    <a:pt x="1511" y="420"/>
                  </a:lnTo>
                  <a:lnTo>
                    <a:pt x="1507" y="433"/>
                  </a:lnTo>
                  <a:lnTo>
                    <a:pt x="1503" y="447"/>
                  </a:lnTo>
                  <a:lnTo>
                    <a:pt x="1499" y="460"/>
                  </a:lnTo>
                  <a:lnTo>
                    <a:pt x="1490" y="503"/>
                  </a:lnTo>
                  <a:lnTo>
                    <a:pt x="1480" y="545"/>
                  </a:lnTo>
                  <a:lnTo>
                    <a:pt x="1472" y="587"/>
                  </a:lnTo>
                  <a:lnTo>
                    <a:pt x="1465" y="627"/>
                  </a:lnTo>
                  <a:lnTo>
                    <a:pt x="1459" y="670"/>
                  </a:lnTo>
                  <a:lnTo>
                    <a:pt x="1455" y="712"/>
                  </a:lnTo>
                  <a:lnTo>
                    <a:pt x="1453" y="752"/>
                  </a:lnTo>
                  <a:lnTo>
                    <a:pt x="1451" y="796"/>
                  </a:lnTo>
                  <a:lnTo>
                    <a:pt x="1451" y="871"/>
                  </a:lnTo>
                  <a:lnTo>
                    <a:pt x="1449" y="946"/>
                  </a:lnTo>
                  <a:lnTo>
                    <a:pt x="1447" y="1019"/>
                  </a:lnTo>
                  <a:lnTo>
                    <a:pt x="1445" y="1090"/>
                  </a:lnTo>
                  <a:lnTo>
                    <a:pt x="1442" y="1159"/>
                  </a:lnTo>
                  <a:lnTo>
                    <a:pt x="1440" y="1228"/>
                  </a:lnTo>
                  <a:lnTo>
                    <a:pt x="1436" y="1295"/>
                  </a:lnTo>
                  <a:lnTo>
                    <a:pt x="1432" y="1359"/>
                  </a:lnTo>
                  <a:lnTo>
                    <a:pt x="1428" y="1422"/>
                  </a:lnTo>
                  <a:lnTo>
                    <a:pt x="1424" y="1485"/>
                  </a:lnTo>
                  <a:lnTo>
                    <a:pt x="1421" y="1545"/>
                  </a:lnTo>
                  <a:lnTo>
                    <a:pt x="1415" y="1602"/>
                  </a:lnTo>
                  <a:lnTo>
                    <a:pt x="1409" y="1660"/>
                  </a:lnTo>
                  <a:lnTo>
                    <a:pt x="1403" y="1716"/>
                  </a:lnTo>
                  <a:lnTo>
                    <a:pt x="1397" y="1769"/>
                  </a:lnTo>
                  <a:lnTo>
                    <a:pt x="1392" y="1821"/>
                  </a:lnTo>
                  <a:lnTo>
                    <a:pt x="1386" y="1871"/>
                  </a:lnTo>
                  <a:lnTo>
                    <a:pt x="1378" y="1921"/>
                  </a:lnTo>
                  <a:lnTo>
                    <a:pt x="1373" y="1969"/>
                  </a:lnTo>
                  <a:lnTo>
                    <a:pt x="1365" y="2013"/>
                  </a:lnTo>
                  <a:lnTo>
                    <a:pt x="1357" y="2059"/>
                  </a:lnTo>
                  <a:lnTo>
                    <a:pt x="1350" y="2102"/>
                  </a:lnTo>
                  <a:lnTo>
                    <a:pt x="1340" y="2142"/>
                  </a:lnTo>
                  <a:lnTo>
                    <a:pt x="1332" y="2182"/>
                  </a:lnTo>
                  <a:lnTo>
                    <a:pt x="1323" y="2221"/>
                  </a:lnTo>
                  <a:lnTo>
                    <a:pt x="1313" y="2257"/>
                  </a:lnTo>
                  <a:lnTo>
                    <a:pt x="1303" y="2292"/>
                  </a:lnTo>
                  <a:lnTo>
                    <a:pt x="1294" y="2324"/>
                  </a:lnTo>
                  <a:lnTo>
                    <a:pt x="1284" y="2357"/>
                  </a:lnTo>
                  <a:lnTo>
                    <a:pt x="1275" y="2388"/>
                  </a:lnTo>
                  <a:lnTo>
                    <a:pt x="1263" y="2416"/>
                  </a:lnTo>
                  <a:lnTo>
                    <a:pt x="1252" y="2443"/>
                  </a:lnTo>
                  <a:lnTo>
                    <a:pt x="1238" y="2476"/>
                  </a:lnTo>
                  <a:lnTo>
                    <a:pt x="1225" y="2509"/>
                  </a:lnTo>
                  <a:lnTo>
                    <a:pt x="1209" y="2541"/>
                  </a:lnTo>
                  <a:lnTo>
                    <a:pt x="1196" y="2572"/>
                  </a:lnTo>
                  <a:lnTo>
                    <a:pt x="1181" y="2603"/>
                  </a:lnTo>
                  <a:lnTo>
                    <a:pt x="1163" y="2633"/>
                  </a:lnTo>
                  <a:lnTo>
                    <a:pt x="1148" y="2664"/>
                  </a:lnTo>
                  <a:lnTo>
                    <a:pt x="1131" y="2693"/>
                  </a:lnTo>
                  <a:lnTo>
                    <a:pt x="1115" y="2722"/>
                  </a:lnTo>
                  <a:lnTo>
                    <a:pt x="1098" y="2750"/>
                  </a:lnTo>
                  <a:lnTo>
                    <a:pt x="1079" y="2777"/>
                  </a:lnTo>
                  <a:lnTo>
                    <a:pt x="1062" y="2806"/>
                  </a:lnTo>
                  <a:lnTo>
                    <a:pt x="1042" y="2833"/>
                  </a:lnTo>
                  <a:lnTo>
                    <a:pt x="1023" y="2858"/>
                  </a:lnTo>
                  <a:lnTo>
                    <a:pt x="1004" y="2885"/>
                  </a:lnTo>
                  <a:lnTo>
                    <a:pt x="985" y="2910"/>
                  </a:lnTo>
                  <a:lnTo>
                    <a:pt x="964" y="2935"/>
                  </a:lnTo>
                  <a:lnTo>
                    <a:pt x="943" y="2960"/>
                  </a:lnTo>
                  <a:lnTo>
                    <a:pt x="921" y="2983"/>
                  </a:lnTo>
                  <a:lnTo>
                    <a:pt x="900" y="3008"/>
                  </a:lnTo>
                  <a:lnTo>
                    <a:pt x="856" y="3052"/>
                  </a:lnTo>
                  <a:lnTo>
                    <a:pt x="810" y="3096"/>
                  </a:lnTo>
                  <a:lnTo>
                    <a:pt x="764" y="3138"/>
                  </a:lnTo>
                  <a:lnTo>
                    <a:pt x="714" y="3178"/>
                  </a:lnTo>
                  <a:lnTo>
                    <a:pt x="664" y="3215"/>
                  </a:lnTo>
                  <a:lnTo>
                    <a:pt x="612" y="3251"/>
                  </a:lnTo>
                  <a:lnTo>
                    <a:pt x="566" y="3280"/>
                  </a:lnTo>
                  <a:lnTo>
                    <a:pt x="522" y="3305"/>
                  </a:lnTo>
                  <a:lnTo>
                    <a:pt x="480" y="3330"/>
                  </a:lnTo>
                  <a:lnTo>
                    <a:pt x="440" y="3351"/>
                  </a:lnTo>
                  <a:lnTo>
                    <a:pt x="401" y="3372"/>
                  </a:lnTo>
                  <a:lnTo>
                    <a:pt x="363" y="3392"/>
                  </a:lnTo>
                  <a:lnTo>
                    <a:pt x="328" y="3409"/>
                  </a:lnTo>
                  <a:lnTo>
                    <a:pt x="294" y="3424"/>
                  </a:lnTo>
                  <a:lnTo>
                    <a:pt x="263" y="3440"/>
                  </a:lnTo>
                  <a:lnTo>
                    <a:pt x="232" y="3451"/>
                  </a:lnTo>
                  <a:lnTo>
                    <a:pt x="203" y="3463"/>
                  </a:lnTo>
                  <a:lnTo>
                    <a:pt x="177" y="3472"/>
                  </a:lnTo>
                  <a:lnTo>
                    <a:pt x="150" y="3482"/>
                  </a:lnTo>
                  <a:lnTo>
                    <a:pt x="127" y="3488"/>
                  </a:lnTo>
                  <a:lnTo>
                    <a:pt x="106" y="3493"/>
                  </a:lnTo>
                  <a:lnTo>
                    <a:pt x="84" y="3497"/>
                  </a:lnTo>
                  <a:lnTo>
                    <a:pt x="75" y="3497"/>
                  </a:lnTo>
                  <a:lnTo>
                    <a:pt x="65" y="3497"/>
                  </a:lnTo>
                  <a:lnTo>
                    <a:pt x="58" y="3497"/>
                  </a:lnTo>
                  <a:lnTo>
                    <a:pt x="48" y="3497"/>
                  </a:lnTo>
                  <a:lnTo>
                    <a:pt x="42" y="3495"/>
                  </a:lnTo>
                  <a:lnTo>
                    <a:pt x="35" y="3495"/>
                  </a:lnTo>
                  <a:lnTo>
                    <a:pt x="29" y="3493"/>
                  </a:lnTo>
                  <a:lnTo>
                    <a:pt x="23" y="3493"/>
                  </a:lnTo>
                  <a:lnTo>
                    <a:pt x="17" y="3491"/>
                  </a:lnTo>
                  <a:lnTo>
                    <a:pt x="13" y="3489"/>
                  </a:lnTo>
                  <a:lnTo>
                    <a:pt x="10" y="3488"/>
                  </a:lnTo>
                  <a:lnTo>
                    <a:pt x="6" y="3486"/>
                  </a:lnTo>
                  <a:lnTo>
                    <a:pt x="4" y="3484"/>
                  </a:lnTo>
                  <a:lnTo>
                    <a:pt x="2" y="3480"/>
                  </a:lnTo>
                  <a:lnTo>
                    <a:pt x="0" y="3478"/>
                  </a:lnTo>
                  <a:lnTo>
                    <a:pt x="0" y="3474"/>
                  </a:lnTo>
                  <a:lnTo>
                    <a:pt x="2" y="3472"/>
                  </a:lnTo>
                  <a:lnTo>
                    <a:pt x="4" y="3472"/>
                  </a:lnTo>
                  <a:lnTo>
                    <a:pt x="8" y="3470"/>
                  </a:lnTo>
                  <a:lnTo>
                    <a:pt x="12" y="3466"/>
                  </a:lnTo>
                  <a:lnTo>
                    <a:pt x="15" y="3464"/>
                  </a:lnTo>
                  <a:lnTo>
                    <a:pt x="21" y="3461"/>
                  </a:lnTo>
                  <a:lnTo>
                    <a:pt x="27" y="3455"/>
                  </a:lnTo>
                  <a:lnTo>
                    <a:pt x="35" y="3451"/>
                  </a:lnTo>
                  <a:lnTo>
                    <a:pt x="42" y="3445"/>
                  </a:lnTo>
                  <a:lnTo>
                    <a:pt x="50" y="3438"/>
                  </a:lnTo>
                  <a:lnTo>
                    <a:pt x="60" y="3432"/>
                  </a:lnTo>
                  <a:lnTo>
                    <a:pt x="69" y="3424"/>
                  </a:lnTo>
                  <a:lnTo>
                    <a:pt x="81" y="3415"/>
                  </a:lnTo>
                  <a:lnTo>
                    <a:pt x="92" y="3405"/>
                  </a:lnTo>
                  <a:lnTo>
                    <a:pt x="104" y="3395"/>
                  </a:lnTo>
                  <a:lnTo>
                    <a:pt x="131" y="3376"/>
                  </a:lnTo>
                  <a:lnTo>
                    <a:pt x="157" y="3355"/>
                  </a:lnTo>
                  <a:lnTo>
                    <a:pt x="184" y="3334"/>
                  </a:lnTo>
                  <a:lnTo>
                    <a:pt x="211" y="3313"/>
                  </a:lnTo>
                  <a:lnTo>
                    <a:pt x="238" y="3290"/>
                  </a:lnTo>
                  <a:lnTo>
                    <a:pt x="263" y="3267"/>
                  </a:lnTo>
                  <a:lnTo>
                    <a:pt x="288" y="3244"/>
                  </a:lnTo>
                  <a:lnTo>
                    <a:pt x="313" y="3221"/>
                  </a:lnTo>
                  <a:lnTo>
                    <a:pt x="338" y="3198"/>
                  </a:lnTo>
                  <a:lnTo>
                    <a:pt x="363" y="3173"/>
                  </a:lnTo>
                  <a:lnTo>
                    <a:pt x="388" y="3148"/>
                  </a:lnTo>
                  <a:lnTo>
                    <a:pt x="411" y="3121"/>
                  </a:lnTo>
                  <a:lnTo>
                    <a:pt x="436" y="3096"/>
                  </a:lnTo>
                  <a:lnTo>
                    <a:pt x="459" y="3069"/>
                  </a:lnTo>
                  <a:lnTo>
                    <a:pt x="482" y="3042"/>
                  </a:lnTo>
                  <a:lnTo>
                    <a:pt x="505" y="3015"/>
                  </a:lnTo>
                  <a:lnTo>
                    <a:pt x="526" y="2987"/>
                  </a:lnTo>
                  <a:lnTo>
                    <a:pt x="549" y="2958"/>
                  </a:lnTo>
                  <a:lnTo>
                    <a:pt x="570" y="2929"/>
                  </a:lnTo>
                  <a:lnTo>
                    <a:pt x="591" y="2900"/>
                  </a:lnTo>
                  <a:lnTo>
                    <a:pt x="612" y="2869"/>
                  </a:lnTo>
                  <a:lnTo>
                    <a:pt x="633" y="2841"/>
                  </a:lnTo>
                  <a:lnTo>
                    <a:pt x="655" y="2810"/>
                  </a:lnTo>
                  <a:lnTo>
                    <a:pt x="674" y="2777"/>
                  </a:lnTo>
                  <a:lnTo>
                    <a:pt x="693" y="2747"/>
                  </a:lnTo>
                  <a:lnTo>
                    <a:pt x="712" y="2714"/>
                  </a:lnTo>
                  <a:lnTo>
                    <a:pt x="731" y="2681"/>
                  </a:lnTo>
                  <a:lnTo>
                    <a:pt x="751" y="2647"/>
                  </a:lnTo>
                  <a:lnTo>
                    <a:pt x="770" y="2614"/>
                  </a:lnTo>
                  <a:lnTo>
                    <a:pt x="787" y="2580"/>
                  </a:lnTo>
                  <a:lnTo>
                    <a:pt x="804" y="2545"/>
                  </a:lnTo>
                  <a:lnTo>
                    <a:pt x="824" y="2509"/>
                  </a:lnTo>
                  <a:lnTo>
                    <a:pt x="850" y="2447"/>
                  </a:lnTo>
                  <a:lnTo>
                    <a:pt x="875" y="2382"/>
                  </a:lnTo>
                  <a:lnTo>
                    <a:pt x="898" y="2315"/>
                  </a:lnTo>
                  <a:lnTo>
                    <a:pt x="920" y="2247"/>
                  </a:lnTo>
                  <a:lnTo>
                    <a:pt x="941" y="2176"/>
                  </a:lnTo>
                  <a:lnTo>
                    <a:pt x="960" y="2105"/>
                  </a:lnTo>
                  <a:lnTo>
                    <a:pt x="975" y="2032"/>
                  </a:lnTo>
                  <a:lnTo>
                    <a:pt x="991" y="1956"/>
                  </a:lnTo>
                  <a:lnTo>
                    <a:pt x="1004" y="1879"/>
                  </a:lnTo>
                  <a:lnTo>
                    <a:pt x="1015" y="1800"/>
                  </a:lnTo>
                  <a:lnTo>
                    <a:pt x="1025" y="1720"/>
                  </a:lnTo>
                  <a:lnTo>
                    <a:pt x="1033" y="1639"/>
                  </a:lnTo>
                  <a:lnTo>
                    <a:pt x="1039" y="1554"/>
                  </a:lnTo>
                  <a:lnTo>
                    <a:pt x="1042" y="1468"/>
                  </a:lnTo>
                  <a:lnTo>
                    <a:pt x="1046" y="1382"/>
                  </a:lnTo>
                  <a:lnTo>
                    <a:pt x="1046" y="1293"/>
                  </a:lnTo>
                  <a:lnTo>
                    <a:pt x="1046" y="1291"/>
                  </a:lnTo>
                  <a:lnTo>
                    <a:pt x="1046" y="1290"/>
                  </a:lnTo>
                  <a:lnTo>
                    <a:pt x="1046" y="1288"/>
                  </a:lnTo>
                  <a:lnTo>
                    <a:pt x="1046" y="1284"/>
                  </a:lnTo>
                  <a:lnTo>
                    <a:pt x="1046" y="1280"/>
                  </a:lnTo>
                  <a:lnTo>
                    <a:pt x="1046" y="1276"/>
                  </a:lnTo>
                  <a:lnTo>
                    <a:pt x="1046" y="1270"/>
                  </a:lnTo>
                  <a:lnTo>
                    <a:pt x="1046" y="1265"/>
                  </a:lnTo>
                  <a:lnTo>
                    <a:pt x="1046" y="1259"/>
                  </a:lnTo>
                  <a:lnTo>
                    <a:pt x="1046" y="1253"/>
                  </a:lnTo>
                  <a:lnTo>
                    <a:pt x="1046" y="1245"/>
                  </a:lnTo>
                  <a:lnTo>
                    <a:pt x="1046" y="1236"/>
                  </a:lnTo>
                  <a:lnTo>
                    <a:pt x="1046" y="1226"/>
                  </a:lnTo>
                  <a:lnTo>
                    <a:pt x="1046" y="1217"/>
                  </a:lnTo>
                  <a:lnTo>
                    <a:pt x="1046" y="1207"/>
                  </a:lnTo>
                  <a:lnTo>
                    <a:pt x="1046" y="1195"/>
                  </a:lnTo>
                  <a:lnTo>
                    <a:pt x="1046" y="1184"/>
                  </a:lnTo>
                  <a:lnTo>
                    <a:pt x="1046" y="1172"/>
                  </a:lnTo>
                  <a:lnTo>
                    <a:pt x="1046" y="1159"/>
                  </a:lnTo>
                  <a:lnTo>
                    <a:pt x="1046" y="1146"/>
                  </a:lnTo>
                  <a:lnTo>
                    <a:pt x="1046" y="1132"/>
                  </a:lnTo>
                  <a:lnTo>
                    <a:pt x="1046" y="1117"/>
                  </a:lnTo>
                  <a:lnTo>
                    <a:pt x="1046" y="1101"/>
                  </a:lnTo>
                  <a:lnTo>
                    <a:pt x="1046" y="1084"/>
                  </a:lnTo>
                  <a:lnTo>
                    <a:pt x="1046" y="1067"/>
                  </a:lnTo>
                  <a:lnTo>
                    <a:pt x="1046" y="1050"/>
                  </a:lnTo>
                  <a:lnTo>
                    <a:pt x="1046" y="1030"/>
                  </a:lnTo>
                  <a:lnTo>
                    <a:pt x="1046" y="1013"/>
                  </a:lnTo>
                  <a:lnTo>
                    <a:pt x="1046" y="992"/>
                  </a:lnTo>
                  <a:lnTo>
                    <a:pt x="1046" y="973"/>
                  </a:lnTo>
                  <a:lnTo>
                    <a:pt x="1046" y="952"/>
                  </a:lnTo>
                  <a:lnTo>
                    <a:pt x="1046" y="888"/>
                  </a:lnTo>
                  <a:lnTo>
                    <a:pt x="1046" y="825"/>
                  </a:lnTo>
                  <a:lnTo>
                    <a:pt x="1044" y="764"/>
                  </a:lnTo>
                  <a:lnTo>
                    <a:pt x="1040" y="700"/>
                  </a:lnTo>
                  <a:lnTo>
                    <a:pt x="1039" y="639"/>
                  </a:lnTo>
                  <a:lnTo>
                    <a:pt x="1033" y="575"/>
                  </a:lnTo>
                  <a:lnTo>
                    <a:pt x="1029" y="514"/>
                  </a:lnTo>
                  <a:lnTo>
                    <a:pt x="1023" y="455"/>
                  </a:lnTo>
                  <a:lnTo>
                    <a:pt x="1015" y="418"/>
                  </a:lnTo>
                  <a:lnTo>
                    <a:pt x="1006" y="383"/>
                  </a:lnTo>
                  <a:lnTo>
                    <a:pt x="994" y="351"/>
                  </a:lnTo>
                  <a:lnTo>
                    <a:pt x="983" y="320"/>
                  </a:lnTo>
                  <a:lnTo>
                    <a:pt x="969" y="288"/>
                  </a:lnTo>
                  <a:lnTo>
                    <a:pt x="956" y="259"/>
                  </a:lnTo>
                  <a:lnTo>
                    <a:pt x="941" y="230"/>
                  </a:lnTo>
                  <a:lnTo>
                    <a:pt x="925" y="203"/>
                  </a:lnTo>
                  <a:lnTo>
                    <a:pt x="910" y="182"/>
                  </a:lnTo>
                  <a:lnTo>
                    <a:pt x="898" y="165"/>
                  </a:lnTo>
                  <a:lnTo>
                    <a:pt x="887" y="147"/>
                  </a:lnTo>
                  <a:lnTo>
                    <a:pt x="881" y="140"/>
                  </a:lnTo>
                  <a:lnTo>
                    <a:pt x="877" y="132"/>
                  </a:lnTo>
                  <a:lnTo>
                    <a:pt x="873" y="124"/>
                  </a:lnTo>
                  <a:lnTo>
                    <a:pt x="870" y="119"/>
                  </a:lnTo>
                  <a:lnTo>
                    <a:pt x="866" y="111"/>
                  </a:lnTo>
                  <a:lnTo>
                    <a:pt x="864" y="105"/>
                  </a:lnTo>
                  <a:lnTo>
                    <a:pt x="862" y="101"/>
                  </a:lnTo>
                  <a:lnTo>
                    <a:pt x="860" y="96"/>
                  </a:lnTo>
                  <a:lnTo>
                    <a:pt x="860" y="92"/>
                  </a:lnTo>
                  <a:lnTo>
                    <a:pt x="860" y="88"/>
                  </a:lnTo>
                  <a:lnTo>
                    <a:pt x="860" y="78"/>
                  </a:lnTo>
                  <a:lnTo>
                    <a:pt x="862" y="67"/>
                  </a:lnTo>
                  <a:lnTo>
                    <a:pt x="864" y="57"/>
                  </a:lnTo>
                  <a:lnTo>
                    <a:pt x="868" y="49"/>
                  </a:lnTo>
                  <a:lnTo>
                    <a:pt x="873" y="42"/>
                  </a:lnTo>
                  <a:lnTo>
                    <a:pt x="879" y="34"/>
                  </a:lnTo>
                  <a:lnTo>
                    <a:pt x="887" y="26"/>
                  </a:lnTo>
                  <a:lnTo>
                    <a:pt x="895" y="21"/>
                  </a:lnTo>
                  <a:lnTo>
                    <a:pt x="904" y="15"/>
                  </a:lnTo>
                  <a:lnTo>
                    <a:pt x="916" y="11"/>
                  </a:lnTo>
                  <a:lnTo>
                    <a:pt x="927" y="7"/>
                  </a:lnTo>
                  <a:lnTo>
                    <a:pt x="941" y="3"/>
                  </a:lnTo>
                  <a:lnTo>
                    <a:pt x="954" y="1"/>
                  </a:lnTo>
                  <a:lnTo>
                    <a:pt x="969" y="0"/>
                  </a:lnTo>
                  <a:lnTo>
                    <a:pt x="987" y="0"/>
                  </a:lnTo>
                  <a:lnTo>
                    <a:pt x="100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4533305" y="4007275"/>
              <a:ext cx="181571" cy="1749992"/>
            </a:xfrm>
            <a:custGeom>
              <a:avLst/>
              <a:gdLst>
                <a:gd name="T0" fmla="*/ 98916419 w 610"/>
                <a:gd name="T1" fmla="*/ 4408460 h 5369"/>
                <a:gd name="T2" fmla="*/ 170740545 w 610"/>
                <a:gd name="T3" fmla="*/ 26451556 h 5369"/>
                <a:gd name="T4" fmla="*/ 267136831 w 610"/>
                <a:gd name="T5" fmla="*/ 63610389 h 5369"/>
                <a:gd name="T6" fmla="*/ 340851646 w 610"/>
                <a:gd name="T7" fmla="*/ 113364490 h 5369"/>
                <a:gd name="T8" fmla="*/ 379914489 w 610"/>
                <a:gd name="T9" fmla="*/ 164378805 h 5369"/>
                <a:gd name="T10" fmla="*/ 383064091 w 610"/>
                <a:gd name="T11" fmla="*/ 197128374 h 5369"/>
                <a:gd name="T12" fmla="*/ 376133856 w 610"/>
                <a:gd name="T13" fmla="*/ 227359099 h 5369"/>
                <a:gd name="T14" fmla="*/ 361643147 w 610"/>
                <a:gd name="T15" fmla="*/ 281522427 h 5369"/>
                <a:gd name="T16" fmla="*/ 333921410 w 610"/>
                <a:gd name="T17" fmla="*/ 430156221 h 5369"/>
                <a:gd name="T18" fmla="*/ 315650068 w 610"/>
                <a:gd name="T19" fmla="*/ 675779968 h 5369"/>
                <a:gd name="T20" fmla="*/ 315650068 w 610"/>
                <a:gd name="T21" fmla="*/ 695304162 h 5369"/>
                <a:gd name="T22" fmla="*/ 315650068 w 610"/>
                <a:gd name="T23" fmla="*/ 743169465 h 5369"/>
                <a:gd name="T24" fmla="*/ 314390386 w 610"/>
                <a:gd name="T25" fmla="*/ 820635324 h 5369"/>
                <a:gd name="T26" fmla="*/ 314390386 w 610"/>
                <a:gd name="T27" fmla="*/ 927071819 h 5369"/>
                <a:gd name="T28" fmla="*/ 313129910 w 610"/>
                <a:gd name="T29" fmla="*/ 1062480138 h 5369"/>
                <a:gd name="T30" fmla="*/ 310609752 w 610"/>
                <a:gd name="T31" fmla="*/ 1228118340 h 5369"/>
                <a:gd name="T32" fmla="*/ 309350070 w 610"/>
                <a:gd name="T33" fmla="*/ 1421468326 h 5369"/>
                <a:gd name="T34" fmla="*/ 306829912 w 610"/>
                <a:gd name="T35" fmla="*/ 1645048987 h 5369"/>
                <a:gd name="T36" fmla="*/ 304939198 w 610"/>
                <a:gd name="T37" fmla="*/ 1898229809 h 5369"/>
                <a:gd name="T38" fmla="*/ 302419040 w 610"/>
                <a:gd name="T39" fmla="*/ 2147483647 h 5369"/>
                <a:gd name="T40" fmla="*/ 296119043 w 610"/>
                <a:gd name="T41" fmla="*/ 2147483647 h 5369"/>
                <a:gd name="T42" fmla="*/ 276588018 w 610"/>
                <a:gd name="T43" fmla="*/ 2147483647 h 5369"/>
                <a:gd name="T44" fmla="*/ 243195728 w 610"/>
                <a:gd name="T45" fmla="*/ 2147483647 h 5369"/>
                <a:gd name="T46" fmla="*/ 219884070 w 610"/>
                <a:gd name="T47" fmla="*/ 2147483647 h 5369"/>
                <a:gd name="T48" fmla="*/ 200983233 w 610"/>
                <a:gd name="T49" fmla="*/ 2147483647 h 5369"/>
                <a:gd name="T50" fmla="*/ 182711890 w 610"/>
                <a:gd name="T51" fmla="*/ 2147483647 h 5369"/>
                <a:gd name="T52" fmla="*/ 164440547 w 610"/>
                <a:gd name="T53" fmla="*/ 2147483647 h 5369"/>
                <a:gd name="T54" fmla="*/ 148689362 w 610"/>
                <a:gd name="T55" fmla="*/ 2147483647 h 5369"/>
                <a:gd name="T56" fmla="*/ 131678495 w 610"/>
                <a:gd name="T57" fmla="*/ 2147483647 h 5369"/>
                <a:gd name="T58" fmla="*/ 113407153 w 610"/>
                <a:gd name="T59" fmla="*/ 2147483647 h 5369"/>
                <a:gd name="T60" fmla="*/ 98916419 w 610"/>
                <a:gd name="T61" fmla="*/ 2147483647 h 5369"/>
                <a:gd name="T62" fmla="*/ 85685391 w 610"/>
                <a:gd name="T63" fmla="*/ 2147483647 h 5369"/>
                <a:gd name="T64" fmla="*/ 73714840 w 610"/>
                <a:gd name="T65" fmla="*/ 2147483647 h 5369"/>
                <a:gd name="T66" fmla="*/ 64264447 w 610"/>
                <a:gd name="T67" fmla="*/ 2147483647 h 5369"/>
                <a:gd name="T68" fmla="*/ 61744289 w 610"/>
                <a:gd name="T69" fmla="*/ 2147483647 h 5369"/>
                <a:gd name="T70" fmla="*/ 60483813 w 610"/>
                <a:gd name="T71" fmla="*/ 2147483647 h 5369"/>
                <a:gd name="T72" fmla="*/ 57963655 w 610"/>
                <a:gd name="T73" fmla="*/ 2147483647 h 5369"/>
                <a:gd name="T74" fmla="*/ 56703973 w 610"/>
                <a:gd name="T75" fmla="*/ 2147483647 h 5369"/>
                <a:gd name="T76" fmla="*/ 56703973 w 610"/>
                <a:gd name="T77" fmla="*/ 2147483647 h 5369"/>
                <a:gd name="T78" fmla="*/ 56703973 w 610"/>
                <a:gd name="T79" fmla="*/ 2147483647 h 5369"/>
                <a:gd name="T80" fmla="*/ 56703973 w 610"/>
                <a:gd name="T81" fmla="*/ 2147483647 h 5369"/>
                <a:gd name="T82" fmla="*/ 56703973 w 610"/>
                <a:gd name="T83" fmla="*/ 2147483647 h 5369"/>
                <a:gd name="T84" fmla="*/ 56703973 w 610"/>
                <a:gd name="T85" fmla="*/ 2147483647 h 5369"/>
                <a:gd name="T86" fmla="*/ 56703973 w 610"/>
                <a:gd name="T87" fmla="*/ 2060089672 h 5369"/>
                <a:gd name="T88" fmla="*/ 56703973 w 610"/>
                <a:gd name="T89" fmla="*/ 1869258579 h 5369"/>
                <a:gd name="T90" fmla="*/ 56703973 w 610"/>
                <a:gd name="T91" fmla="*/ 1643159421 h 5369"/>
                <a:gd name="T92" fmla="*/ 56703973 w 610"/>
                <a:gd name="T93" fmla="*/ 1379271720 h 5369"/>
                <a:gd name="T94" fmla="*/ 56703973 w 610"/>
                <a:gd name="T95" fmla="*/ 1080744092 h 5369"/>
                <a:gd name="T96" fmla="*/ 56703973 w 610"/>
                <a:gd name="T97" fmla="*/ 746947803 h 5369"/>
                <a:gd name="T98" fmla="*/ 56703973 w 610"/>
                <a:gd name="T99" fmla="*/ 418190292 h 5369"/>
                <a:gd name="T100" fmla="*/ 49772931 w 610"/>
                <a:gd name="T101" fmla="*/ 289710018 h 5369"/>
                <a:gd name="T102" fmla="*/ 32762064 w 610"/>
                <a:gd name="T103" fmla="*/ 182643552 h 5369"/>
                <a:gd name="T104" fmla="*/ 13231033 w 610"/>
                <a:gd name="T105" fmla="*/ 115884176 h 5369"/>
                <a:gd name="T106" fmla="*/ 3780635 w 610"/>
                <a:gd name="T107" fmla="*/ 85653475 h 5369"/>
                <a:gd name="T108" fmla="*/ 1260476 w 610"/>
                <a:gd name="T109" fmla="*/ 51643654 h 5369"/>
                <a:gd name="T110" fmla="*/ 14490715 w 610"/>
                <a:gd name="T111" fmla="*/ 21412972 h 5369"/>
                <a:gd name="T112" fmla="*/ 45993091 w 610"/>
                <a:gd name="T113" fmla="*/ 3779134 h 53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0"/>
                <a:gd name="T172" fmla="*/ 0 h 5369"/>
                <a:gd name="T173" fmla="*/ 610 w 610"/>
                <a:gd name="T174" fmla="*/ 5369 h 53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0" h="5369">
                  <a:moveTo>
                    <a:pt x="96" y="0"/>
                  </a:moveTo>
                  <a:lnTo>
                    <a:pt x="105" y="0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2" y="4"/>
                  </a:lnTo>
                  <a:lnTo>
                    <a:pt x="157" y="7"/>
                  </a:lnTo>
                  <a:lnTo>
                    <a:pt x="173" y="11"/>
                  </a:lnTo>
                  <a:lnTo>
                    <a:pt x="190" y="15"/>
                  </a:lnTo>
                  <a:lnTo>
                    <a:pt x="209" y="21"/>
                  </a:lnTo>
                  <a:lnTo>
                    <a:pt x="228" y="27"/>
                  </a:lnTo>
                  <a:lnTo>
                    <a:pt x="249" y="34"/>
                  </a:lnTo>
                  <a:lnTo>
                    <a:pt x="271" y="42"/>
                  </a:lnTo>
                  <a:lnTo>
                    <a:pt x="294" y="50"/>
                  </a:lnTo>
                  <a:lnTo>
                    <a:pt x="319" y="57"/>
                  </a:lnTo>
                  <a:lnTo>
                    <a:pt x="343" y="67"/>
                  </a:lnTo>
                  <a:lnTo>
                    <a:pt x="370" y="78"/>
                  </a:lnTo>
                  <a:lnTo>
                    <a:pt x="399" y="90"/>
                  </a:lnTo>
                  <a:lnTo>
                    <a:pt x="424" y="101"/>
                  </a:lnTo>
                  <a:lnTo>
                    <a:pt x="447" y="115"/>
                  </a:lnTo>
                  <a:lnTo>
                    <a:pt x="470" y="126"/>
                  </a:lnTo>
                  <a:lnTo>
                    <a:pt x="489" y="140"/>
                  </a:lnTo>
                  <a:lnTo>
                    <a:pt x="509" y="153"/>
                  </a:lnTo>
                  <a:lnTo>
                    <a:pt x="526" y="167"/>
                  </a:lnTo>
                  <a:lnTo>
                    <a:pt x="541" y="180"/>
                  </a:lnTo>
                  <a:lnTo>
                    <a:pt x="557" y="192"/>
                  </a:lnTo>
                  <a:lnTo>
                    <a:pt x="568" y="207"/>
                  </a:lnTo>
                  <a:lnTo>
                    <a:pt x="580" y="221"/>
                  </a:lnTo>
                  <a:lnTo>
                    <a:pt x="589" y="234"/>
                  </a:lnTo>
                  <a:lnTo>
                    <a:pt x="597" y="247"/>
                  </a:lnTo>
                  <a:lnTo>
                    <a:pt x="603" y="261"/>
                  </a:lnTo>
                  <a:lnTo>
                    <a:pt x="606" y="276"/>
                  </a:lnTo>
                  <a:lnTo>
                    <a:pt x="608" y="290"/>
                  </a:lnTo>
                  <a:lnTo>
                    <a:pt x="610" y="305"/>
                  </a:lnTo>
                  <a:lnTo>
                    <a:pt x="610" y="307"/>
                  </a:lnTo>
                  <a:lnTo>
                    <a:pt x="608" y="309"/>
                  </a:lnTo>
                  <a:lnTo>
                    <a:pt x="608" y="313"/>
                  </a:lnTo>
                  <a:lnTo>
                    <a:pt x="608" y="318"/>
                  </a:lnTo>
                  <a:lnTo>
                    <a:pt x="606" y="324"/>
                  </a:lnTo>
                  <a:lnTo>
                    <a:pt x="605" y="332"/>
                  </a:lnTo>
                  <a:lnTo>
                    <a:pt x="603" y="340"/>
                  </a:lnTo>
                  <a:lnTo>
                    <a:pt x="601" y="349"/>
                  </a:lnTo>
                  <a:lnTo>
                    <a:pt x="597" y="361"/>
                  </a:lnTo>
                  <a:lnTo>
                    <a:pt x="595" y="372"/>
                  </a:lnTo>
                  <a:lnTo>
                    <a:pt x="591" y="386"/>
                  </a:lnTo>
                  <a:lnTo>
                    <a:pt x="587" y="399"/>
                  </a:lnTo>
                  <a:lnTo>
                    <a:pt x="583" y="414"/>
                  </a:lnTo>
                  <a:lnTo>
                    <a:pt x="578" y="430"/>
                  </a:lnTo>
                  <a:lnTo>
                    <a:pt x="574" y="447"/>
                  </a:lnTo>
                  <a:lnTo>
                    <a:pt x="568" y="466"/>
                  </a:lnTo>
                  <a:lnTo>
                    <a:pt x="560" y="501"/>
                  </a:lnTo>
                  <a:lnTo>
                    <a:pt x="553" y="537"/>
                  </a:lnTo>
                  <a:lnTo>
                    <a:pt x="547" y="574"/>
                  </a:lnTo>
                  <a:lnTo>
                    <a:pt x="541" y="608"/>
                  </a:lnTo>
                  <a:lnTo>
                    <a:pt x="530" y="683"/>
                  </a:lnTo>
                  <a:lnTo>
                    <a:pt x="522" y="758"/>
                  </a:lnTo>
                  <a:lnTo>
                    <a:pt x="514" y="835"/>
                  </a:lnTo>
                  <a:lnTo>
                    <a:pt x="509" y="912"/>
                  </a:lnTo>
                  <a:lnTo>
                    <a:pt x="505" y="990"/>
                  </a:lnTo>
                  <a:lnTo>
                    <a:pt x="501" y="1071"/>
                  </a:lnTo>
                  <a:lnTo>
                    <a:pt x="501" y="1073"/>
                  </a:lnTo>
                  <a:lnTo>
                    <a:pt x="501" y="1075"/>
                  </a:lnTo>
                  <a:lnTo>
                    <a:pt x="501" y="1077"/>
                  </a:lnTo>
                  <a:lnTo>
                    <a:pt x="501" y="1082"/>
                  </a:lnTo>
                  <a:lnTo>
                    <a:pt x="501" y="1088"/>
                  </a:lnTo>
                  <a:lnTo>
                    <a:pt x="501" y="1094"/>
                  </a:lnTo>
                  <a:lnTo>
                    <a:pt x="501" y="1104"/>
                  </a:lnTo>
                  <a:lnTo>
                    <a:pt x="501" y="1113"/>
                  </a:lnTo>
                  <a:lnTo>
                    <a:pt x="501" y="1123"/>
                  </a:lnTo>
                  <a:lnTo>
                    <a:pt x="501" y="1136"/>
                  </a:lnTo>
                  <a:lnTo>
                    <a:pt x="501" y="1150"/>
                  </a:lnTo>
                  <a:lnTo>
                    <a:pt x="501" y="1163"/>
                  </a:lnTo>
                  <a:lnTo>
                    <a:pt x="501" y="1180"/>
                  </a:lnTo>
                  <a:lnTo>
                    <a:pt x="501" y="1198"/>
                  </a:lnTo>
                  <a:lnTo>
                    <a:pt x="501" y="1215"/>
                  </a:lnTo>
                  <a:lnTo>
                    <a:pt x="501" y="1236"/>
                  </a:lnTo>
                  <a:lnTo>
                    <a:pt x="499" y="1257"/>
                  </a:lnTo>
                  <a:lnTo>
                    <a:pt x="499" y="1278"/>
                  </a:lnTo>
                  <a:lnTo>
                    <a:pt x="499" y="1303"/>
                  </a:lnTo>
                  <a:lnTo>
                    <a:pt x="499" y="1328"/>
                  </a:lnTo>
                  <a:lnTo>
                    <a:pt x="499" y="1355"/>
                  </a:lnTo>
                  <a:lnTo>
                    <a:pt x="499" y="1382"/>
                  </a:lnTo>
                  <a:lnTo>
                    <a:pt x="499" y="1411"/>
                  </a:lnTo>
                  <a:lnTo>
                    <a:pt x="499" y="1441"/>
                  </a:lnTo>
                  <a:lnTo>
                    <a:pt x="499" y="1472"/>
                  </a:lnTo>
                  <a:lnTo>
                    <a:pt x="497" y="1505"/>
                  </a:lnTo>
                  <a:lnTo>
                    <a:pt x="497" y="1539"/>
                  </a:lnTo>
                  <a:lnTo>
                    <a:pt x="497" y="1574"/>
                  </a:lnTo>
                  <a:lnTo>
                    <a:pt x="497" y="1610"/>
                  </a:lnTo>
                  <a:lnTo>
                    <a:pt x="497" y="1649"/>
                  </a:lnTo>
                  <a:lnTo>
                    <a:pt x="497" y="1687"/>
                  </a:lnTo>
                  <a:lnTo>
                    <a:pt x="495" y="1727"/>
                  </a:lnTo>
                  <a:lnTo>
                    <a:pt x="495" y="1770"/>
                  </a:lnTo>
                  <a:lnTo>
                    <a:pt x="495" y="1814"/>
                  </a:lnTo>
                  <a:lnTo>
                    <a:pt x="495" y="1858"/>
                  </a:lnTo>
                  <a:lnTo>
                    <a:pt x="495" y="1902"/>
                  </a:lnTo>
                  <a:lnTo>
                    <a:pt x="493" y="1950"/>
                  </a:lnTo>
                  <a:lnTo>
                    <a:pt x="493" y="1998"/>
                  </a:lnTo>
                  <a:lnTo>
                    <a:pt x="493" y="2048"/>
                  </a:lnTo>
                  <a:lnTo>
                    <a:pt x="493" y="2098"/>
                  </a:lnTo>
                  <a:lnTo>
                    <a:pt x="491" y="2150"/>
                  </a:lnTo>
                  <a:lnTo>
                    <a:pt x="491" y="2203"/>
                  </a:lnTo>
                  <a:lnTo>
                    <a:pt x="491" y="2257"/>
                  </a:lnTo>
                  <a:lnTo>
                    <a:pt x="491" y="2315"/>
                  </a:lnTo>
                  <a:lnTo>
                    <a:pt x="489" y="2371"/>
                  </a:lnTo>
                  <a:lnTo>
                    <a:pt x="489" y="2430"/>
                  </a:lnTo>
                  <a:lnTo>
                    <a:pt x="489" y="2490"/>
                  </a:lnTo>
                  <a:lnTo>
                    <a:pt x="487" y="2551"/>
                  </a:lnTo>
                  <a:lnTo>
                    <a:pt x="487" y="2612"/>
                  </a:lnTo>
                  <a:lnTo>
                    <a:pt x="487" y="2676"/>
                  </a:lnTo>
                  <a:lnTo>
                    <a:pt x="486" y="2741"/>
                  </a:lnTo>
                  <a:lnTo>
                    <a:pt x="486" y="2808"/>
                  </a:lnTo>
                  <a:lnTo>
                    <a:pt x="486" y="2875"/>
                  </a:lnTo>
                  <a:lnTo>
                    <a:pt x="484" y="2944"/>
                  </a:lnTo>
                  <a:lnTo>
                    <a:pt x="484" y="3014"/>
                  </a:lnTo>
                  <a:lnTo>
                    <a:pt x="484" y="3085"/>
                  </a:lnTo>
                  <a:lnTo>
                    <a:pt x="482" y="3158"/>
                  </a:lnTo>
                  <a:lnTo>
                    <a:pt x="482" y="3232"/>
                  </a:lnTo>
                  <a:lnTo>
                    <a:pt x="482" y="3307"/>
                  </a:lnTo>
                  <a:lnTo>
                    <a:pt x="480" y="3384"/>
                  </a:lnTo>
                  <a:lnTo>
                    <a:pt x="480" y="3461"/>
                  </a:lnTo>
                  <a:lnTo>
                    <a:pt x="478" y="3540"/>
                  </a:lnTo>
                  <a:lnTo>
                    <a:pt x="478" y="3620"/>
                  </a:lnTo>
                  <a:lnTo>
                    <a:pt x="478" y="3703"/>
                  </a:lnTo>
                  <a:lnTo>
                    <a:pt x="476" y="3797"/>
                  </a:lnTo>
                  <a:lnTo>
                    <a:pt x="474" y="3887"/>
                  </a:lnTo>
                  <a:lnTo>
                    <a:pt x="470" y="3979"/>
                  </a:lnTo>
                  <a:lnTo>
                    <a:pt x="466" y="4067"/>
                  </a:lnTo>
                  <a:lnTo>
                    <a:pt x="462" y="4156"/>
                  </a:lnTo>
                  <a:lnTo>
                    <a:pt x="457" y="4240"/>
                  </a:lnTo>
                  <a:lnTo>
                    <a:pt x="453" y="4325"/>
                  </a:lnTo>
                  <a:lnTo>
                    <a:pt x="445" y="4407"/>
                  </a:lnTo>
                  <a:lnTo>
                    <a:pt x="439" y="4490"/>
                  </a:lnTo>
                  <a:lnTo>
                    <a:pt x="432" y="4568"/>
                  </a:lnTo>
                  <a:lnTo>
                    <a:pt x="424" y="4647"/>
                  </a:lnTo>
                  <a:lnTo>
                    <a:pt x="415" y="4724"/>
                  </a:lnTo>
                  <a:lnTo>
                    <a:pt x="405" y="4799"/>
                  </a:lnTo>
                  <a:lnTo>
                    <a:pt x="395" y="4872"/>
                  </a:lnTo>
                  <a:lnTo>
                    <a:pt x="386" y="4945"/>
                  </a:lnTo>
                  <a:lnTo>
                    <a:pt x="374" y="5014"/>
                  </a:lnTo>
                  <a:lnTo>
                    <a:pt x="368" y="5037"/>
                  </a:lnTo>
                  <a:lnTo>
                    <a:pt x="365" y="5056"/>
                  </a:lnTo>
                  <a:lnTo>
                    <a:pt x="359" y="5077"/>
                  </a:lnTo>
                  <a:lnTo>
                    <a:pt x="355" y="5096"/>
                  </a:lnTo>
                  <a:lnTo>
                    <a:pt x="349" y="5116"/>
                  </a:lnTo>
                  <a:lnTo>
                    <a:pt x="343" y="5135"/>
                  </a:lnTo>
                  <a:lnTo>
                    <a:pt x="340" y="5152"/>
                  </a:lnTo>
                  <a:lnTo>
                    <a:pt x="334" y="5169"/>
                  </a:lnTo>
                  <a:lnTo>
                    <a:pt x="328" y="5185"/>
                  </a:lnTo>
                  <a:lnTo>
                    <a:pt x="324" y="5200"/>
                  </a:lnTo>
                  <a:lnTo>
                    <a:pt x="319" y="5215"/>
                  </a:lnTo>
                  <a:lnTo>
                    <a:pt x="315" y="5229"/>
                  </a:lnTo>
                  <a:lnTo>
                    <a:pt x="309" y="5242"/>
                  </a:lnTo>
                  <a:lnTo>
                    <a:pt x="305" y="5256"/>
                  </a:lnTo>
                  <a:lnTo>
                    <a:pt x="299" y="5267"/>
                  </a:lnTo>
                  <a:lnTo>
                    <a:pt x="294" y="5279"/>
                  </a:lnTo>
                  <a:lnTo>
                    <a:pt x="290" y="5290"/>
                  </a:lnTo>
                  <a:lnTo>
                    <a:pt x="284" y="5300"/>
                  </a:lnTo>
                  <a:lnTo>
                    <a:pt x="280" y="5309"/>
                  </a:lnTo>
                  <a:lnTo>
                    <a:pt x="276" y="5317"/>
                  </a:lnTo>
                  <a:lnTo>
                    <a:pt x="271" y="5327"/>
                  </a:lnTo>
                  <a:lnTo>
                    <a:pt x="267" y="5332"/>
                  </a:lnTo>
                  <a:lnTo>
                    <a:pt x="261" y="5340"/>
                  </a:lnTo>
                  <a:lnTo>
                    <a:pt x="257" y="5346"/>
                  </a:lnTo>
                  <a:lnTo>
                    <a:pt x="253" y="5352"/>
                  </a:lnTo>
                  <a:lnTo>
                    <a:pt x="247" y="5356"/>
                  </a:lnTo>
                  <a:lnTo>
                    <a:pt x="244" y="5359"/>
                  </a:lnTo>
                  <a:lnTo>
                    <a:pt x="240" y="5363"/>
                  </a:lnTo>
                  <a:lnTo>
                    <a:pt x="236" y="5365"/>
                  </a:lnTo>
                  <a:lnTo>
                    <a:pt x="230" y="5367"/>
                  </a:lnTo>
                  <a:lnTo>
                    <a:pt x="226" y="5367"/>
                  </a:lnTo>
                  <a:lnTo>
                    <a:pt x="223" y="5369"/>
                  </a:lnTo>
                  <a:lnTo>
                    <a:pt x="219" y="5367"/>
                  </a:lnTo>
                  <a:lnTo>
                    <a:pt x="213" y="5367"/>
                  </a:lnTo>
                  <a:lnTo>
                    <a:pt x="209" y="5365"/>
                  </a:lnTo>
                  <a:lnTo>
                    <a:pt x="203" y="5363"/>
                  </a:lnTo>
                  <a:lnTo>
                    <a:pt x="200" y="5361"/>
                  </a:lnTo>
                  <a:lnTo>
                    <a:pt x="194" y="5359"/>
                  </a:lnTo>
                  <a:lnTo>
                    <a:pt x="190" y="5356"/>
                  </a:lnTo>
                  <a:lnTo>
                    <a:pt x="186" y="5352"/>
                  </a:lnTo>
                  <a:lnTo>
                    <a:pt x="180" y="5348"/>
                  </a:lnTo>
                  <a:lnTo>
                    <a:pt x="176" y="5344"/>
                  </a:lnTo>
                  <a:lnTo>
                    <a:pt x="173" y="5338"/>
                  </a:lnTo>
                  <a:lnTo>
                    <a:pt x="169" y="5332"/>
                  </a:lnTo>
                  <a:lnTo>
                    <a:pt x="165" y="5327"/>
                  </a:lnTo>
                  <a:lnTo>
                    <a:pt x="161" y="5319"/>
                  </a:lnTo>
                  <a:lnTo>
                    <a:pt x="157" y="5313"/>
                  </a:lnTo>
                  <a:lnTo>
                    <a:pt x="153" y="5306"/>
                  </a:lnTo>
                  <a:lnTo>
                    <a:pt x="150" y="5298"/>
                  </a:lnTo>
                  <a:lnTo>
                    <a:pt x="146" y="5288"/>
                  </a:lnTo>
                  <a:lnTo>
                    <a:pt x="142" y="5279"/>
                  </a:lnTo>
                  <a:lnTo>
                    <a:pt x="140" y="5269"/>
                  </a:lnTo>
                  <a:lnTo>
                    <a:pt x="136" y="5260"/>
                  </a:lnTo>
                  <a:lnTo>
                    <a:pt x="132" y="5250"/>
                  </a:lnTo>
                  <a:lnTo>
                    <a:pt x="128" y="5238"/>
                  </a:lnTo>
                  <a:lnTo>
                    <a:pt x="127" y="5227"/>
                  </a:lnTo>
                  <a:lnTo>
                    <a:pt x="123" y="5215"/>
                  </a:lnTo>
                  <a:lnTo>
                    <a:pt x="119" y="5202"/>
                  </a:lnTo>
                  <a:lnTo>
                    <a:pt x="117" y="5189"/>
                  </a:lnTo>
                  <a:lnTo>
                    <a:pt x="113" y="5175"/>
                  </a:lnTo>
                  <a:lnTo>
                    <a:pt x="111" y="5162"/>
                  </a:lnTo>
                  <a:lnTo>
                    <a:pt x="107" y="5146"/>
                  </a:lnTo>
                  <a:lnTo>
                    <a:pt x="105" y="5133"/>
                  </a:lnTo>
                  <a:lnTo>
                    <a:pt x="102" y="5117"/>
                  </a:lnTo>
                  <a:lnTo>
                    <a:pt x="102" y="5089"/>
                  </a:lnTo>
                  <a:lnTo>
                    <a:pt x="102" y="5060"/>
                  </a:lnTo>
                  <a:lnTo>
                    <a:pt x="100" y="5031"/>
                  </a:lnTo>
                  <a:lnTo>
                    <a:pt x="100" y="5002"/>
                  </a:lnTo>
                  <a:lnTo>
                    <a:pt x="100" y="4972"/>
                  </a:lnTo>
                  <a:lnTo>
                    <a:pt x="100" y="4941"/>
                  </a:lnTo>
                  <a:lnTo>
                    <a:pt x="98" y="4910"/>
                  </a:lnTo>
                  <a:lnTo>
                    <a:pt x="98" y="4878"/>
                  </a:lnTo>
                  <a:lnTo>
                    <a:pt x="98" y="4845"/>
                  </a:lnTo>
                  <a:lnTo>
                    <a:pt x="96" y="4812"/>
                  </a:lnTo>
                  <a:lnTo>
                    <a:pt x="96" y="4778"/>
                  </a:lnTo>
                  <a:lnTo>
                    <a:pt x="96" y="4743"/>
                  </a:lnTo>
                  <a:lnTo>
                    <a:pt x="96" y="4709"/>
                  </a:lnTo>
                  <a:lnTo>
                    <a:pt x="94" y="4674"/>
                  </a:lnTo>
                  <a:lnTo>
                    <a:pt x="94" y="4638"/>
                  </a:lnTo>
                  <a:lnTo>
                    <a:pt x="94" y="4601"/>
                  </a:lnTo>
                  <a:lnTo>
                    <a:pt x="94" y="4563"/>
                  </a:lnTo>
                  <a:lnTo>
                    <a:pt x="94" y="4526"/>
                  </a:lnTo>
                  <a:lnTo>
                    <a:pt x="92" y="4488"/>
                  </a:lnTo>
                  <a:lnTo>
                    <a:pt x="92" y="4448"/>
                  </a:lnTo>
                  <a:lnTo>
                    <a:pt x="92" y="4409"/>
                  </a:lnTo>
                  <a:lnTo>
                    <a:pt x="92" y="4369"/>
                  </a:lnTo>
                  <a:lnTo>
                    <a:pt x="92" y="4329"/>
                  </a:lnTo>
                  <a:lnTo>
                    <a:pt x="92" y="4286"/>
                  </a:lnTo>
                  <a:lnTo>
                    <a:pt x="90" y="4244"/>
                  </a:lnTo>
                  <a:lnTo>
                    <a:pt x="90" y="4202"/>
                  </a:lnTo>
                  <a:lnTo>
                    <a:pt x="90" y="4160"/>
                  </a:lnTo>
                  <a:lnTo>
                    <a:pt x="90" y="4115"/>
                  </a:lnTo>
                  <a:lnTo>
                    <a:pt x="90" y="4071"/>
                  </a:lnTo>
                  <a:lnTo>
                    <a:pt x="90" y="4027"/>
                  </a:lnTo>
                  <a:lnTo>
                    <a:pt x="90" y="3981"/>
                  </a:lnTo>
                  <a:lnTo>
                    <a:pt x="90" y="3937"/>
                  </a:lnTo>
                  <a:lnTo>
                    <a:pt x="90" y="3935"/>
                  </a:lnTo>
                  <a:lnTo>
                    <a:pt x="90" y="3933"/>
                  </a:lnTo>
                  <a:lnTo>
                    <a:pt x="90" y="3929"/>
                  </a:lnTo>
                  <a:lnTo>
                    <a:pt x="90" y="3923"/>
                  </a:lnTo>
                  <a:lnTo>
                    <a:pt x="90" y="3916"/>
                  </a:lnTo>
                  <a:lnTo>
                    <a:pt x="90" y="3908"/>
                  </a:lnTo>
                  <a:lnTo>
                    <a:pt x="90" y="3897"/>
                  </a:lnTo>
                  <a:lnTo>
                    <a:pt x="90" y="3885"/>
                  </a:lnTo>
                  <a:lnTo>
                    <a:pt x="90" y="3872"/>
                  </a:lnTo>
                  <a:lnTo>
                    <a:pt x="90" y="3856"/>
                  </a:lnTo>
                  <a:lnTo>
                    <a:pt x="90" y="3841"/>
                  </a:lnTo>
                  <a:lnTo>
                    <a:pt x="90" y="3822"/>
                  </a:lnTo>
                  <a:lnTo>
                    <a:pt x="90" y="3803"/>
                  </a:lnTo>
                  <a:lnTo>
                    <a:pt x="90" y="3781"/>
                  </a:lnTo>
                  <a:lnTo>
                    <a:pt x="90" y="3758"/>
                  </a:lnTo>
                  <a:lnTo>
                    <a:pt x="90" y="3733"/>
                  </a:lnTo>
                  <a:lnTo>
                    <a:pt x="90" y="3708"/>
                  </a:lnTo>
                  <a:lnTo>
                    <a:pt x="90" y="3680"/>
                  </a:lnTo>
                  <a:lnTo>
                    <a:pt x="90" y="3651"/>
                  </a:lnTo>
                  <a:lnTo>
                    <a:pt x="90" y="3620"/>
                  </a:lnTo>
                  <a:lnTo>
                    <a:pt x="90" y="3588"/>
                  </a:lnTo>
                  <a:lnTo>
                    <a:pt x="90" y="3553"/>
                  </a:lnTo>
                  <a:lnTo>
                    <a:pt x="90" y="3518"/>
                  </a:lnTo>
                  <a:lnTo>
                    <a:pt x="90" y="3480"/>
                  </a:lnTo>
                  <a:lnTo>
                    <a:pt x="90" y="3442"/>
                  </a:lnTo>
                  <a:lnTo>
                    <a:pt x="90" y="3401"/>
                  </a:lnTo>
                  <a:lnTo>
                    <a:pt x="90" y="3359"/>
                  </a:lnTo>
                  <a:lnTo>
                    <a:pt x="90" y="3317"/>
                  </a:lnTo>
                  <a:lnTo>
                    <a:pt x="90" y="3271"/>
                  </a:lnTo>
                  <a:lnTo>
                    <a:pt x="90" y="3225"/>
                  </a:lnTo>
                  <a:lnTo>
                    <a:pt x="90" y="3177"/>
                  </a:lnTo>
                  <a:lnTo>
                    <a:pt x="90" y="3127"/>
                  </a:lnTo>
                  <a:lnTo>
                    <a:pt x="90" y="3075"/>
                  </a:lnTo>
                  <a:lnTo>
                    <a:pt x="90" y="3023"/>
                  </a:lnTo>
                  <a:lnTo>
                    <a:pt x="90" y="2968"/>
                  </a:lnTo>
                  <a:lnTo>
                    <a:pt x="90" y="2912"/>
                  </a:lnTo>
                  <a:lnTo>
                    <a:pt x="90" y="2854"/>
                  </a:lnTo>
                  <a:lnTo>
                    <a:pt x="90" y="2795"/>
                  </a:lnTo>
                  <a:lnTo>
                    <a:pt x="90" y="2735"/>
                  </a:lnTo>
                  <a:lnTo>
                    <a:pt x="90" y="2672"/>
                  </a:lnTo>
                  <a:lnTo>
                    <a:pt x="90" y="2609"/>
                  </a:lnTo>
                  <a:lnTo>
                    <a:pt x="90" y="2541"/>
                  </a:lnTo>
                  <a:lnTo>
                    <a:pt x="90" y="2476"/>
                  </a:lnTo>
                  <a:lnTo>
                    <a:pt x="90" y="2407"/>
                  </a:lnTo>
                  <a:lnTo>
                    <a:pt x="90" y="2336"/>
                  </a:lnTo>
                  <a:lnTo>
                    <a:pt x="90" y="2265"/>
                  </a:lnTo>
                  <a:lnTo>
                    <a:pt x="90" y="2190"/>
                  </a:lnTo>
                  <a:lnTo>
                    <a:pt x="90" y="2115"/>
                  </a:lnTo>
                  <a:lnTo>
                    <a:pt x="90" y="2038"/>
                  </a:lnTo>
                  <a:lnTo>
                    <a:pt x="90" y="1962"/>
                  </a:lnTo>
                  <a:lnTo>
                    <a:pt x="90" y="1881"/>
                  </a:lnTo>
                  <a:lnTo>
                    <a:pt x="90" y="1800"/>
                  </a:lnTo>
                  <a:lnTo>
                    <a:pt x="90" y="1716"/>
                  </a:lnTo>
                  <a:lnTo>
                    <a:pt x="90" y="1631"/>
                  </a:lnTo>
                  <a:lnTo>
                    <a:pt x="90" y="1547"/>
                  </a:lnTo>
                  <a:lnTo>
                    <a:pt x="90" y="1459"/>
                  </a:lnTo>
                  <a:lnTo>
                    <a:pt x="90" y="1368"/>
                  </a:lnTo>
                  <a:lnTo>
                    <a:pt x="90" y="1278"/>
                  </a:lnTo>
                  <a:lnTo>
                    <a:pt x="90" y="1186"/>
                  </a:lnTo>
                  <a:lnTo>
                    <a:pt x="90" y="1092"/>
                  </a:lnTo>
                  <a:lnTo>
                    <a:pt x="90" y="996"/>
                  </a:lnTo>
                  <a:lnTo>
                    <a:pt x="90" y="898"/>
                  </a:lnTo>
                  <a:lnTo>
                    <a:pt x="90" y="800"/>
                  </a:lnTo>
                  <a:lnTo>
                    <a:pt x="90" y="700"/>
                  </a:lnTo>
                  <a:lnTo>
                    <a:pt x="90" y="664"/>
                  </a:lnTo>
                  <a:lnTo>
                    <a:pt x="90" y="627"/>
                  </a:lnTo>
                  <a:lnTo>
                    <a:pt x="88" y="593"/>
                  </a:lnTo>
                  <a:lnTo>
                    <a:pt x="86" y="558"/>
                  </a:lnTo>
                  <a:lnTo>
                    <a:pt x="84" y="526"/>
                  </a:lnTo>
                  <a:lnTo>
                    <a:pt x="82" y="493"/>
                  </a:lnTo>
                  <a:lnTo>
                    <a:pt x="79" y="460"/>
                  </a:lnTo>
                  <a:lnTo>
                    <a:pt x="75" y="430"/>
                  </a:lnTo>
                  <a:lnTo>
                    <a:pt x="71" y="401"/>
                  </a:lnTo>
                  <a:lnTo>
                    <a:pt x="67" y="372"/>
                  </a:lnTo>
                  <a:lnTo>
                    <a:pt x="61" y="343"/>
                  </a:lnTo>
                  <a:lnTo>
                    <a:pt x="57" y="316"/>
                  </a:lnTo>
                  <a:lnTo>
                    <a:pt x="52" y="290"/>
                  </a:lnTo>
                  <a:lnTo>
                    <a:pt x="44" y="265"/>
                  </a:lnTo>
                  <a:lnTo>
                    <a:pt x="36" y="240"/>
                  </a:lnTo>
                  <a:lnTo>
                    <a:pt x="31" y="215"/>
                  </a:lnTo>
                  <a:lnTo>
                    <a:pt x="27" y="203"/>
                  </a:lnTo>
                  <a:lnTo>
                    <a:pt x="23" y="194"/>
                  </a:lnTo>
                  <a:lnTo>
                    <a:pt x="21" y="184"/>
                  </a:lnTo>
                  <a:lnTo>
                    <a:pt x="17" y="174"/>
                  </a:lnTo>
                  <a:lnTo>
                    <a:pt x="15" y="165"/>
                  </a:lnTo>
                  <a:lnTo>
                    <a:pt x="11" y="157"/>
                  </a:lnTo>
                  <a:lnTo>
                    <a:pt x="9" y="149"/>
                  </a:lnTo>
                  <a:lnTo>
                    <a:pt x="8" y="142"/>
                  </a:lnTo>
                  <a:lnTo>
                    <a:pt x="6" y="136"/>
                  </a:lnTo>
                  <a:lnTo>
                    <a:pt x="4" y="128"/>
                  </a:lnTo>
                  <a:lnTo>
                    <a:pt x="2" y="119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" y="82"/>
                  </a:lnTo>
                  <a:lnTo>
                    <a:pt x="2" y="73"/>
                  </a:lnTo>
                  <a:lnTo>
                    <a:pt x="6" y="63"/>
                  </a:lnTo>
                  <a:lnTo>
                    <a:pt x="8" y="55"/>
                  </a:lnTo>
                  <a:lnTo>
                    <a:pt x="13" y="48"/>
                  </a:lnTo>
                  <a:lnTo>
                    <a:pt x="17" y="40"/>
                  </a:lnTo>
                  <a:lnTo>
                    <a:pt x="23" y="34"/>
                  </a:lnTo>
                  <a:lnTo>
                    <a:pt x="29" y="29"/>
                  </a:lnTo>
                  <a:lnTo>
                    <a:pt x="36" y="23"/>
                  </a:lnTo>
                  <a:lnTo>
                    <a:pt x="44" y="17"/>
                  </a:lnTo>
                  <a:lnTo>
                    <a:pt x="54" y="13"/>
                  </a:lnTo>
                  <a:lnTo>
                    <a:pt x="63" y="7"/>
                  </a:lnTo>
                  <a:lnTo>
                    <a:pt x="73" y="6"/>
                  </a:lnTo>
                  <a:lnTo>
                    <a:pt x="84" y="2"/>
                  </a:lnTo>
                  <a:lnTo>
                    <a:pt x="9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5122" name="Picture 2" descr="C:\Users\Meishing\Dropbox\meizhouhuayu\pics\310.35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0" y="3352800"/>
            <a:ext cx="46101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7466371" y="8077200"/>
            <a:ext cx="838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0" dirty="0" smtClean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</a:rPr>
              <a:t>升</a:t>
            </a:r>
            <a:endParaRPr lang="en-US" sz="15000" dirty="0">
              <a:solidFill>
                <a:srgbClr val="00B0F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266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mtClean="0"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：昇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陞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78599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6069E-6 L -0.00417 -0.62983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57600" y="19812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平行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平日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平安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平等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上升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平地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平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升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回升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和平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平手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升空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5029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升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学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公升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升火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升起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升天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54808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304799" y="1066800"/>
            <a:ext cx="1371601" cy="1295400"/>
            <a:chOff x="304799" y="1066800"/>
            <a:chExt cx="1371601" cy="1295400"/>
          </a:xfrm>
        </p:grpSpPr>
        <p:pic>
          <p:nvPicPr>
            <p:cNvPr id="21" name="Picture 2" descr="C:\Users\Meishing\Dropbox\meizhouhuayu\pics\310.25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29167" r="58849"/>
            <a:stretch>
              <a:fillRect/>
            </a:stretch>
          </p:blipFill>
          <p:spPr bwMode="auto">
            <a:xfrm>
              <a:off x="304799" y="1066800"/>
              <a:ext cx="1371601" cy="1295400"/>
            </a:xfrm>
            <a:prstGeom prst="rect">
              <a:avLst/>
            </a:prstGeom>
            <a:noFill/>
          </p:spPr>
        </p:pic>
        <p:sp>
          <p:nvSpPr>
            <p:cNvPr id="49" name="Rectangle 48"/>
            <p:cNvSpPr/>
            <p:nvPr/>
          </p:nvSpPr>
          <p:spPr>
            <a:xfrm>
              <a:off x="1143000" y="1600200"/>
              <a:ext cx="3048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62200" y="838200"/>
            <a:ext cx="1362047" cy="533995"/>
            <a:chOff x="3055257" y="2897556"/>
            <a:chExt cx="1362047" cy="533995"/>
          </a:xfrm>
        </p:grpSpPr>
        <p:sp>
          <p:nvSpPr>
            <p:cNvPr id="3" name="Freeform 24"/>
            <p:cNvSpPr>
              <a:spLocks/>
            </p:cNvSpPr>
            <p:nvPr/>
          </p:nvSpPr>
          <p:spPr bwMode="auto">
            <a:xfrm>
              <a:off x="3312801" y="2975797"/>
              <a:ext cx="217119" cy="455754"/>
            </a:xfrm>
            <a:custGeom>
              <a:avLst/>
              <a:gdLst>
                <a:gd name="T0" fmla="*/ 86944904 w 666"/>
                <a:gd name="T1" fmla="*/ 1262171 h 1397"/>
                <a:gd name="T2" fmla="*/ 123487544 w 666"/>
                <a:gd name="T3" fmla="*/ 4416407 h 1397"/>
                <a:gd name="T4" fmla="*/ 161289838 w 666"/>
                <a:gd name="T5" fmla="*/ 10725673 h 1397"/>
                <a:gd name="T6" fmla="*/ 202242522 w 666"/>
                <a:gd name="T7" fmla="*/ 21452140 h 1397"/>
                <a:gd name="T8" fmla="*/ 244454935 w 666"/>
                <a:gd name="T9" fmla="*/ 34701363 h 1397"/>
                <a:gd name="T10" fmla="*/ 281626992 w 666"/>
                <a:gd name="T11" fmla="*/ 49213545 h 1397"/>
                <a:gd name="T12" fmla="*/ 299898299 w 666"/>
                <a:gd name="T13" fmla="*/ 60570709 h 1397"/>
                <a:gd name="T14" fmla="*/ 314388980 w 666"/>
                <a:gd name="T15" fmla="*/ 72558550 h 1397"/>
                <a:gd name="T16" fmla="*/ 324469592 w 666"/>
                <a:gd name="T17" fmla="*/ 84546390 h 1397"/>
                <a:gd name="T18" fmla="*/ 330140135 w 666"/>
                <a:gd name="T19" fmla="*/ 96534231 h 1397"/>
                <a:gd name="T20" fmla="*/ 332660288 w 666"/>
                <a:gd name="T21" fmla="*/ 109783472 h 1397"/>
                <a:gd name="T22" fmla="*/ 333919967 w 666"/>
                <a:gd name="T23" fmla="*/ 152687740 h 1397"/>
                <a:gd name="T24" fmla="*/ 333919967 w 666"/>
                <a:gd name="T25" fmla="*/ 191174808 h 1397"/>
                <a:gd name="T26" fmla="*/ 336440120 w 666"/>
                <a:gd name="T27" fmla="*/ 226507691 h 1397"/>
                <a:gd name="T28" fmla="*/ 337700594 w 666"/>
                <a:gd name="T29" fmla="*/ 255531260 h 1397"/>
                <a:gd name="T30" fmla="*/ 340220746 w 666"/>
                <a:gd name="T31" fmla="*/ 280768317 h 1397"/>
                <a:gd name="T32" fmla="*/ 350930801 w 666"/>
                <a:gd name="T33" fmla="*/ 345124719 h 1397"/>
                <a:gd name="T34" fmla="*/ 364161803 w 666"/>
                <a:gd name="T35" fmla="*/ 422730436 h 1397"/>
                <a:gd name="T36" fmla="*/ 374872651 w 666"/>
                <a:gd name="T37" fmla="*/ 492764620 h 1397"/>
                <a:gd name="T38" fmla="*/ 386212942 w 666"/>
                <a:gd name="T39" fmla="*/ 554596681 h 1397"/>
                <a:gd name="T40" fmla="*/ 394403638 w 666"/>
                <a:gd name="T41" fmla="*/ 610119477 h 1397"/>
                <a:gd name="T42" fmla="*/ 401964097 w 666"/>
                <a:gd name="T43" fmla="*/ 657440151 h 1397"/>
                <a:gd name="T44" fmla="*/ 408894319 w 666"/>
                <a:gd name="T45" fmla="*/ 698451560 h 1397"/>
                <a:gd name="T46" fmla="*/ 412674945 w 666"/>
                <a:gd name="T47" fmla="*/ 731260052 h 1397"/>
                <a:gd name="T48" fmla="*/ 416454877 w 666"/>
                <a:gd name="T49" fmla="*/ 756497904 h 1397"/>
                <a:gd name="T50" fmla="*/ 418345587 w 666"/>
                <a:gd name="T51" fmla="*/ 774795008 h 1397"/>
                <a:gd name="T52" fmla="*/ 419605266 w 666"/>
                <a:gd name="T53" fmla="*/ 786152160 h 1397"/>
                <a:gd name="T54" fmla="*/ 411414472 w 666"/>
                <a:gd name="T55" fmla="*/ 818329964 h 1397"/>
                <a:gd name="T56" fmla="*/ 401964097 w 666"/>
                <a:gd name="T57" fmla="*/ 844198702 h 1397"/>
                <a:gd name="T58" fmla="*/ 389363332 w 666"/>
                <a:gd name="T59" fmla="*/ 863127290 h 1397"/>
                <a:gd name="T60" fmla="*/ 376132331 w 666"/>
                <a:gd name="T61" fmla="*/ 875745818 h 1397"/>
                <a:gd name="T62" fmla="*/ 359121497 w 666"/>
                <a:gd name="T63" fmla="*/ 880162224 h 1397"/>
                <a:gd name="T64" fmla="*/ 338960273 w 666"/>
                <a:gd name="T65" fmla="*/ 877638677 h 1397"/>
                <a:gd name="T66" fmla="*/ 316909133 w 666"/>
                <a:gd name="T67" fmla="*/ 864388666 h 1397"/>
                <a:gd name="T68" fmla="*/ 297378146 w 666"/>
                <a:gd name="T69" fmla="*/ 842937326 h 1397"/>
                <a:gd name="T70" fmla="*/ 281626992 w 666"/>
                <a:gd name="T71" fmla="*/ 811390012 h 1397"/>
                <a:gd name="T72" fmla="*/ 267136311 w 666"/>
                <a:gd name="T73" fmla="*/ 770378603 h 1397"/>
                <a:gd name="T74" fmla="*/ 249495241 w 666"/>
                <a:gd name="T75" fmla="*/ 707284371 h 1397"/>
                <a:gd name="T76" fmla="*/ 223663474 w 666"/>
                <a:gd name="T77" fmla="*/ 620845942 h 1397"/>
                <a:gd name="T78" fmla="*/ 198461895 w 666"/>
                <a:gd name="T79" fmla="*/ 543871011 h 1397"/>
                <a:gd name="T80" fmla="*/ 175780519 w 666"/>
                <a:gd name="T81" fmla="*/ 471943969 h 1397"/>
                <a:gd name="T82" fmla="*/ 153729379 w 666"/>
                <a:gd name="T83" fmla="*/ 408218950 h 1397"/>
                <a:gd name="T84" fmla="*/ 132937919 w 666"/>
                <a:gd name="T85" fmla="*/ 350803295 h 1397"/>
                <a:gd name="T86" fmla="*/ 114037169 w 666"/>
                <a:gd name="T87" fmla="*/ 300327592 h 1397"/>
                <a:gd name="T88" fmla="*/ 95765837 w 666"/>
                <a:gd name="T89" fmla="*/ 256792636 h 1397"/>
                <a:gd name="T90" fmla="*/ 80014682 w 666"/>
                <a:gd name="T91" fmla="*/ 220198427 h 1397"/>
                <a:gd name="T92" fmla="*/ 65524001 w 666"/>
                <a:gd name="T93" fmla="*/ 189913432 h 1397"/>
                <a:gd name="T94" fmla="*/ 53553473 w 666"/>
                <a:gd name="T95" fmla="*/ 165937751 h 1397"/>
                <a:gd name="T96" fmla="*/ 37802307 w 666"/>
                <a:gd name="T97" fmla="*/ 141330588 h 1397"/>
                <a:gd name="T98" fmla="*/ 23311619 w 666"/>
                <a:gd name="T99" fmla="*/ 117354907 h 1397"/>
                <a:gd name="T100" fmla="*/ 11970531 w 666"/>
                <a:gd name="T101" fmla="*/ 96534231 h 1397"/>
                <a:gd name="T102" fmla="*/ 5040307 w 666"/>
                <a:gd name="T103" fmla="*/ 78236332 h 1397"/>
                <a:gd name="T104" fmla="*/ 0 w 666"/>
                <a:gd name="T105" fmla="*/ 64987115 h 1397"/>
                <a:gd name="T106" fmla="*/ 0 w 666"/>
                <a:gd name="T107" fmla="*/ 49213545 h 1397"/>
                <a:gd name="T108" fmla="*/ 3779834 w 666"/>
                <a:gd name="T109" fmla="*/ 31547128 h 1397"/>
                <a:gd name="T110" fmla="*/ 11970531 w 666"/>
                <a:gd name="T111" fmla="*/ 18297111 h 1397"/>
                <a:gd name="T112" fmla="*/ 24571299 w 666"/>
                <a:gd name="T113" fmla="*/ 8202126 h 1397"/>
                <a:gd name="T114" fmla="*/ 42212376 w 666"/>
                <a:gd name="T115" fmla="*/ 2523548 h 1397"/>
                <a:gd name="T116" fmla="*/ 65524001 w 666"/>
                <a:gd name="T117" fmla="*/ 0 h 139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6"/>
                <a:gd name="T178" fmla="*/ 0 h 1397"/>
                <a:gd name="T179" fmla="*/ 666 w 666"/>
                <a:gd name="T180" fmla="*/ 1397 h 139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6" h="1397">
                  <a:moveTo>
                    <a:pt x="104" y="0"/>
                  </a:moveTo>
                  <a:lnTo>
                    <a:pt x="121" y="0"/>
                  </a:lnTo>
                  <a:lnTo>
                    <a:pt x="138" y="2"/>
                  </a:lnTo>
                  <a:lnTo>
                    <a:pt x="158" y="2"/>
                  </a:lnTo>
                  <a:lnTo>
                    <a:pt x="177" y="4"/>
                  </a:lnTo>
                  <a:lnTo>
                    <a:pt x="196" y="7"/>
                  </a:lnTo>
                  <a:lnTo>
                    <a:pt x="215" y="9"/>
                  </a:lnTo>
                  <a:lnTo>
                    <a:pt x="234" y="13"/>
                  </a:lnTo>
                  <a:lnTo>
                    <a:pt x="256" y="17"/>
                  </a:lnTo>
                  <a:lnTo>
                    <a:pt x="277" y="23"/>
                  </a:lnTo>
                  <a:lnTo>
                    <a:pt x="298" y="29"/>
                  </a:lnTo>
                  <a:lnTo>
                    <a:pt x="321" y="34"/>
                  </a:lnTo>
                  <a:lnTo>
                    <a:pt x="342" y="40"/>
                  </a:lnTo>
                  <a:lnTo>
                    <a:pt x="365" y="48"/>
                  </a:lnTo>
                  <a:lnTo>
                    <a:pt x="388" y="55"/>
                  </a:lnTo>
                  <a:lnTo>
                    <a:pt x="413" y="63"/>
                  </a:lnTo>
                  <a:lnTo>
                    <a:pt x="438" y="73"/>
                  </a:lnTo>
                  <a:lnTo>
                    <a:pt x="447" y="78"/>
                  </a:lnTo>
                  <a:lnTo>
                    <a:pt x="457" y="84"/>
                  </a:lnTo>
                  <a:lnTo>
                    <a:pt x="467" y="90"/>
                  </a:lnTo>
                  <a:lnTo>
                    <a:pt x="476" y="96"/>
                  </a:lnTo>
                  <a:lnTo>
                    <a:pt x="484" y="101"/>
                  </a:lnTo>
                  <a:lnTo>
                    <a:pt x="492" y="109"/>
                  </a:lnTo>
                  <a:lnTo>
                    <a:pt x="499" y="115"/>
                  </a:lnTo>
                  <a:lnTo>
                    <a:pt x="505" y="121"/>
                  </a:lnTo>
                  <a:lnTo>
                    <a:pt x="511" y="128"/>
                  </a:lnTo>
                  <a:lnTo>
                    <a:pt x="515" y="134"/>
                  </a:lnTo>
                  <a:lnTo>
                    <a:pt x="519" y="142"/>
                  </a:lnTo>
                  <a:lnTo>
                    <a:pt x="522" y="148"/>
                  </a:lnTo>
                  <a:lnTo>
                    <a:pt x="524" y="153"/>
                  </a:lnTo>
                  <a:lnTo>
                    <a:pt x="526" y="161"/>
                  </a:lnTo>
                  <a:lnTo>
                    <a:pt x="528" y="169"/>
                  </a:lnTo>
                  <a:lnTo>
                    <a:pt x="528" y="174"/>
                  </a:lnTo>
                  <a:lnTo>
                    <a:pt x="528" y="197"/>
                  </a:lnTo>
                  <a:lnTo>
                    <a:pt x="528" y="220"/>
                  </a:lnTo>
                  <a:lnTo>
                    <a:pt x="530" y="242"/>
                  </a:lnTo>
                  <a:lnTo>
                    <a:pt x="530" y="263"/>
                  </a:lnTo>
                  <a:lnTo>
                    <a:pt x="530" y="284"/>
                  </a:lnTo>
                  <a:lnTo>
                    <a:pt x="530" y="303"/>
                  </a:lnTo>
                  <a:lnTo>
                    <a:pt x="532" y="322"/>
                  </a:lnTo>
                  <a:lnTo>
                    <a:pt x="532" y="341"/>
                  </a:lnTo>
                  <a:lnTo>
                    <a:pt x="534" y="359"/>
                  </a:lnTo>
                  <a:lnTo>
                    <a:pt x="534" y="374"/>
                  </a:lnTo>
                  <a:lnTo>
                    <a:pt x="536" y="391"/>
                  </a:lnTo>
                  <a:lnTo>
                    <a:pt x="536" y="405"/>
                  </a:lnTo>
                  <a:lnTo>
                    <a:pt x="538" y="420"/>
                  </a:lnTo>
                  <a:lnTo>
                    <a:pt x="540" y="434"/>
                  </a:lnTo>
                  <a:lnTo>
                    <a:pt x="540" y="445"/>
                  </a:lnTo>
                  <a:lnTo>
                    <a:pt x="542" y="457"/>
                  </a:lnTo>
                  <a:lnTo>
                    <a:pt x="549" y="503"/>
                  </a:lnTo>
                  <a:lnTo>
                    <a:pt x="557" y="547"/>
                  </a:lnTo>
                  <a:lnTo>
                    <a:pt x="565" y="589"/>
                  </a:lnTo>
                  <a:lnTo>
                    <a:pt x="570" y="629"/>
                  </a:lnTo>
                  <a:lnTo>
                    <a:pt x="578" y="670"/>
                  </a:lnTo>
                  <a:lnTo>
                    <a:pt x="584" y="708"/>
                  </a:lnTo>
                  <a:lnTo>
                    <a:pt x="590" y="745"/>
                  </a:lnTo>
                  <a:lnTo>
                    <a:pt x="595" y="781"/>
                  </a:lnTo>
                  <a:lnTo>
                    <a:pt x="601" y="816"/>
                  </a:lnTo>
                  <a:lnTo>
                    <a:pt x="607" y="848"/>
                  </a:lnTo>
                  <a:lnTo>
                    <a:pt x="613" y="879"/>
                  </a:lnTo>
                  <a:lnTo>
                    <a:pt x="616" y="910"/>
                  </a:lnTo>
                  <a:lnTo>
                    <a:pt x="622" y="938"/>
                  </a:lnTo>
                  <a:lnTo>
                    <a:pt x="626" y="967"/>
                  </a:lnTo>
                  <a:lnTo>
                    <a:pt x="630" y="994"/>
                  </a:lnTo>
                  <a:lnTo>
                    <a:pt x="634" y="1019"/>
                  </a:lnTo>
                  <a:lnTo>
                    <a:pt x="638" y="1042"/>
                  </a:lnTo>
                  <a:lnTo>
                    <a:pt x="641" y="1065"/>
                  </a:lnTo>
                  <a:lnTo>
                    <a:pt x="645" y="1086"/>
                  </a:lnTo>
                  <a:lnTo>
                    <a:pt x="649" y="1107"/>
                  </a:lnTo>
                  <a:lnTo>
                    <a:pt x="651" y="1125"/>
                  </a:lnTo>
                  <a:lnTo>
                    <a:pt x="653" y="1142"/>
                  </a:lnTo>
                  <a:lnTo>
                    <a:pt x="655" y="1159"/>
                  </a:lnTo>
                  <a:lnTo>
                    <a:pt x="659" y="1173"/>
                  </a:lnTo>
                  <a:lnTo>
                    <a:pt x="659" y="1186"/>
                  </a:lnTo>
                  <a:lnTo>
                    <a:pt x="661" y="1199"/>
                  </a:lnTo>
                  <a:lnTo>
                    <a:pt x="662" y="1211"/>
                  </a:lnTo>
                  <a:lnTo>
                    <a:pt x="664" y="1221"/>
                  </a:lnTo>
                  <a:lnTo>
                    <a:pt x="664" y="1228"/>
                  </a:lnTo>
                  <a:lnTo>
                    <a:pt x="664" y="1236"/>
                  </a:lnTo>
                  <a:lnTo>
                    <a:pt x="664" y="1242"/>
                  </a:lnTo>
                  <a:lnTo>
                    <a:pt x="666" y="1246"/>
                  </a:lnTo>
                  <a:lnTo>
                    <a:pt x="662" y="1265"/>
                  </a:lnTo>
                  <a:lnTo>
                    <a:pt x="657" y="1282"/>
                  </a:lnTo>
                  <a:lnTo>
                    <a:pt x="653" y="1297"/>
                  </a:lnTo>
                  <a:lnTo>
                    <a:pt x="649" y="1313"/>
                  </a:lnTo>
                  <a:lnTo>
                    <a:pt x="643" y="1326"/>
                  </a:lnTo>
                  <a:lnTo>
                    <a:pt x="638" y="1338"/>
                  </a:lnTo>
                  <a:lnTo>
                    <a:pt x="632" y="1349"/>
                  </a:lnTo>
                  <a:lnTo>
                    <a:pt x="626" y="1359"/>
                  </a:lnTo>
                  <a:lnTo>
                    <a:pt x="618" y="1368"/>
                  </a:lnTo>
                  <a:lnTo>
                    <a:pt x="613" y="1376"/>
                  </a:lnTo>
                  <a:lnTo>
                    <a:pt x="605" y="1382"/>
                  </a:lnTo>
                  <a:lnTo>
                    <a:pt x="597" y="1388"/>
                  </a:lnTo>
                  <a:lnTo>
                    <a:pt x="588" y="1391"/>
                  </a:lnTo>
                  <a:lnTo>
                    <a:pt x="580" y="1393"/>
                  </a:lnTo>
                  <a:lnTo>
                    <a:pt x="570" y="1395"/>
                  </a:lnTo>
                  <a:lnTo>
                    <a:pt x="561" y="1397"/>
                  </a:lnTo>
                  <a:lnTo>
                    <a:pt x="549" y="1395"/>
                  </a:lnTo>
                  <a:lnTo>
                    <a:pt x="538" y="1391"/>
                  </a:lnTo>
                  <a:lnTo>
                    <a:pt x="526" y="1386"/>
                  </a:lnTo>
                  <a:lnTo>
                    <a:pt x="515" y="1380"/>
                  </a:lnTo>
                  <a:lnTo>
                    <a:pt x="503" y="1370"/>
                  </a:lnTo>
                  <a:lnTo>
                    <a:pt x="494" y="1361"/>
                  </a:lnTo>
                  <a:lnTo>
                    <a:pt x="484" y="1349"/>
                  </a:lnTo>
                  <a:lnTo>
                    <a:pt x="472" y="1336"/>
                  </a:lnTo>
                  <a:lnTo>
                    <a:pt x="465" y="1320"/>
                  </a:lnTo>
                  <a:lnTo>
                    <a:pt x="455" y="1305"/>
                  </a:lnTo>
                  <a:lnTo>
                    <a:pt x="447" y="1286"/>
                  </a:lnTo>
                  <a:lnTo>
                    <a:pt x="438" y="1267"/>
                  </a:lnTo>
                  <a:lnTo>
                    <a:pt x="430" y="1244"/>
                  </a:lnTo>
                  <a:lnTo>
                    <a:pt x="424" y="1221"/>
                  </a:lnTo>
                  <a:lnTo>
                    <a:pt x="417" y="1196"/>
                  </a:lnTo>
                  <a:lnTo>
                    <a:pt x="411" y="1167"/>
                  </a:lnTo>
                  <a:lnTo>
                    <a:pt x="396" y="1121"/>
                  </a:lnTo>
                  <a:lnTo>
                    <a:pt x="382" y="1075"/>
                  </a:lnTo>
                  <a:lnTo>
                    <a:pt x="369" y="1029"/>
                  </a:lnTo>
                  <a:lnTo>
                    <a:pt x="355" y="984"/>
                  </a:lnTo>
                  <a:lnTo>
                    <a:pt x="342" y="942"/>
                  </a:lnTo>
                  <a:lnTo>
                    <a:pt x="328" y="902"/>
                  </a:lnTo>
                  <a:lnTo>
                    <a:pt x="315" y="862"/>
                  </a:lnTo>
                  <a:lnTo>
                    <a:pt x="304" y="823"/>
                  </a:lnTo>
                  <a:lnTo>
                    <a:pt x="290" y="785"/>
                  </a:lnTo>
                  <a:lnTo>
                    <a:pt x="279" y="748"/>
                  </a:lnTo>
                  <a:lnTo>
                    <a:pt x="267" y="714"/>
                  </a:lnTo>
                  <a:lnTo>
                    <a:pt x="256" y="679"/>
                  </a:lnTo>
                  <a:lnTo>
                    <a:pt x="244" y="647"/>
                  </a:lnTo>
                  <a:lnTo>
                    <a:pt x="232" y="616"/>
                  </a:lnTo>
                  <a:lnTo>
                    <a:pt x="221" y="585"/>
                  </a:lnTo>
                  <a:lnTo>
                    <a:pt x="211" y="556"/>
                  </a:lnTo>
                  <a:lnTo>
                    <a:pt x="200" y="528"/>
                  </a:lnTo>
                  <a:lnTo>
                    <a:pt x="190" y="503"/>
                  </a:lnTo>
                  <a:lnTo>
                    <a:pt x="181" y="476"/>
                  </a:lnTo>
                  <a:lnTo>
                    <a:pt x="171" y="453"/>
                  </a:lnTo>
                  <a:lnTo>
                    <a:pt x="161" y="430"/>
                  </a:lnTo>
                  <a:lnTo>
                    <a:pt x="152" y="407"/>
                  </a:lnTo>
                  <a:lnTo>
                    <a:pt x="144" y="386"/>
                  </a:lnTo>
                  <a:lnTo>
                    <a:pt x="135" y="366"/>
                  </a:lnTo>
                  <a:lnTo>
                    <a:pt x="127" y="349"/>
                  </a:lnTo>
                  <a:lnTo>
                    <a:pt x="119" y="332"/>
                  </a:lnTo>
                  <a:lnTo>
                    <a:pt x="112" y="315"/>
                  </a:lnTo>
                  <a:lnTo>
                    <a:pt x="104" y="301"/>
                  </a:lnTo>
                  <a:lnTo>
                    <a:pt x="96" y="288"/>
                  </a:lnTo>
                  <a:lnTo>
                    <a:pt x="90" y="274"/>
                  </a:lnTo>
                  <a:lnTo>
                    <a:pt x="85" y="263"/>
                  </a:lnTo>
                  <a:lnTo>
                    <a:pt x="77" y="253"/>
                  </a:lnTo>
                  <a:lnTo>
                    <a:pt x="67" y="238"/>
                  </a:lnTo>
                  <a:lnTo>
                    <a:pt x="60" y="224"/>
                  </a:lnTo>
                  <a:lnTo>
                    <a:pt x="52" y="211"/>
                  </a:lnTo>
                  <a:lnTo>
                    <a:pt x="44" y="197"/>
                  </a:lnTo>
                  <a:lnTo>
                    <a:pt x="37" y="186"/>
                  </a:lnTo>
                  <a:lnTo>
                    <a:pt x="31" y="174"/>
                  </a:lnTo>
                  <a:lnTo>
                    <a:pt x="25" y="163"/>
                  </a:lnTo>
                  <a:lnTo>
                    <a:pt x="19" y="153"/>
                  </a:lnTo>
                  <a:lnTo>
                    <a:pt x="14" y="144"/>
                  </a:lnTo>
                  <a:lnTo>
                    <a:pt x="10" y="134"/>
                  </a:lnTo>
                  <a:lnTo>
                    <a:pt x="8" y="124"/>
                  </a:lnTo>
                  <a:lnTo>
                    <a:pt x="4" y="117"/>
                  </a:lnTo>
                  <a:lnTo>
                    <a:pt x="2" y="109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2" y="59"/>
                  </a:lnTo>
                  <a:lnTo>
                    <a:pt x="6" y="50"/>
                  </a:lnTo>
                  <a:lnTo>
                    <a:pt x="10" y="42"/>
                  </a:lnTo>
                  <a:lnTo>
                    <a:pt x="14" y="34"/>
                  </a:lnTo>
                  <a:lnTo>
                    <a:pt x="19" y="29"/>
                  </a:lnTo>
                  <a:lnTo>
                    <a:pt x="25" y="23"/>
                  </a:lnTo>
                  <a:lnTo>
                    <a:pt x="31" y="17"/>
                  </a:lnTo>
                  <a:lnTo>
                    <a:pt x="39" y="13"/>
                  </a:lnTo>
                  <a:lnTo>
                    <a:pt x="48" y="9"/>
                  </a:lnTo>
                  <a:lnTo>
                    <a:pt x="58" y="5"/>
                  </a:lnTo>
                  <a:lnTo>
                    <a:pt x="67" y="4"/>
                  </a:lnTo>
                  <a:lnTo>
                    <a:pt x="79" y="2"/>
                  </a:lnTo>
                  <a:lnTo>
                    <a:pt x="90" y="0"/>
                  </a:lnTo>
                  <a:lnTo>
                    <a:pt x="10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3055257" y="3140755"/>
              <a:ext cx="629841" cy="194299"/>
            </a:xfrm>
            <a:custGeom>
              <a:avLst/>
              <a:gdLst>
                <a:gd name="T0" fmla="*/ 77414854 w 1933"/>
                <a:gd name="T1" fmla="*/ 119077582 h 596"/>
                <a:gd name="T2" fmla="*/ 122101294 w 1933"/>
                <a:gd name="T3" fmla="*/ 123487655 h 596"/>
                <a:gd name="T4" fmla="*/ 163011415 w 1933"/>
                <a:gd name="T5" fmla="*/ 128527966 h 596"/>
                <a:gd name="T6" fmla="*/ 193221771 w 1933"/>
                <a:gd name="T7" fmla="*/ 132307802 h 596"/>
                <a:gd name="T8" fmla="*/ 216509498 w 1933"/>
                <a:gd name="T9" fmla="*/ 134827957 h 596"/>
                <a:gd name="T10" fmla="*/ 232243794 w 1933"/>
                <a:gd name="T11" fmla="*/ 135458194 h 596"/>
                <a:gd name="T12" fmla="*/ 250496148 w 1933"/>
                <a:gd name="T13" fmla="*/ 135458194 h 596"/>
                <a:gd name="T14" fmla="*/ 280706504 w 1933"/>
                <a:gd name="T15" fmla="*/ 134827957 h 596"/>
                <a:gd name="T16" fmla="*/ 319099360 w 1933"/>
                <a:gd name="T17" fmla="*/ 131048121 h 596"/>
                <a:gd name="T18" fmla="*/ 365044804 w 1933"/>
                <a:gd name="T19" fmla="*/ 126007810 h 596"/>
                <a:gd name="T20" fmla="*/ 463858470 w 1933"/>
                <a:gd name="T21" fmla="*/ 111517116 h 596"/>
                <a:gd name="T22" fmla="*/ 572742684 w 1933"/>
                <a:gd name="T23" fmla="*/ 93245768 h 596"/>
                <a:gd name="T24" fmla="*/ 672186162 w 1933"/>
                <a:gd name="T25" fmla="*/ 77494599 h 596"/>
                <a:gd name="T26" fmla="*/ 762817229 w 1933"/>
                <a:gd name="T27" fmla="*/ 63003905 h 596"/>
                <a:gd name="T28" fmla="*/ 844638462 w 1933"/>
                <a:gd name="T29" fmla="*/ 48513199 h 596"/>
                <a:gd name="T30" fmla="*/ 917017968 w 1933"/>
                <a:gd name="T31" fmla="*/ 36541866 h 596"/>
                <a:gd name="T32" fmla="*/ 981214974 w 1933"/>
                <a:gd name="T33" fmla="*/ 24571321 h 596"/>
                <a:gd name="T34" fmla="*/ 1035342125 w 1933"/>
                <a:gd name="T35" fmla="*/ 13860463 h 596"/>
                <a:gd name="T36" fmla="*/ 1081287570 w 1933"/>
                <a:gd name="T37" fmla="*/ 3779838 h 596"/>
                <a:gd name="T38" fmla="*/ 1112756954 w 1933"/>
                <a:gd name="T39" fmla="*/ 0 h 596"/>
                <a:gd name="T40" fmla="*/ 1151778928 w 1933"/>
                <a:gd name="T41" fmla="*/ 1260475 h 596"/>
                <a:gd name="T42" fmla="*/ 1185136460 w 1933"/>
                <a:gd name="T43" fmla="*/ 8820149 h 596"/>
                <a:gd name="T44" fmla="*/ 1207165109 w 1933"/>
                <a:gd name="T45" fmla="*/ 20791485 h 596"/>
                <a:gd name="T46" fmla="*/ 1216605845 w 1933"/>
                <a:gd name="T47" fmla="*/ 39062021 h 596"/>
                <a:gd name="T48" fmla="*/ 1214717698 w 1933"/>
                <a:gd name="T49" fmla="*/ 57333358 h 596"/>
                <a:gd name="T50" fmla="*/ 1200871549 w 1933"/>
                <a:gd name="T51" fmla="*/ 73084526 h 596"/>
                <a:gd name="T52" fmla="*/ 1176954753 w 1933"/>
                <a:gd name="T53" fmla="*/ 86315539 h 596"/>
                <a:gd name="T54" fmla="*/ 1144226339 w 1933"/>
                <a:gd name="T55" fmla="*/ 99545759 h 596"/>
                <a:gd name="T56" fmla="*/ 1035342125 w 1933"/>
                <a:gd name="T57" fmla="*/ 132307802 h 596"/>
                <a:gd name="T58" fmla="*/ 918276204 w 1933"/>
                <a:gd name="T59" fmla="*/ 166960531 h 596"/>
                <a:gd name="T60" fmla="*/ 819462439 w 1933"/>
                <a:gd name="T61" fmla="*/ 195941919 h 596"/>
                <a:gd name="T62" fmla="*/ 735754050 w 1933"/>
                <a:gd name="T63" fmla="*/ 220513284 h 596"/>
                <a:gd name="T64" fmla="*/ 672186162 w 1933"/>
                <a:gd name="T65" fmla="*/ 240045082 h 596"/>
                <a:gd name="T66" fmla="*/ 623722659 w 1933"/>
                <a:gd name="T67" fmla="*/ 254535776 h 596"/>
                <a:gd name="T68" fmla="*/ 593512304 w 1933"/>
                <a:gd name="T69" fmla="*/ 263986160 h 596"/>
                <a:gd name="T70" fmla="*/ 580295273 w 1933"/>
                <a:gd name="T71" fmla="*/ 269026470 h 596"/>
                <a:gd name="T72" fmla="*/ 495327855 w 1933"/>
                <a:gd name="T73" fmla="*/ 295488497 h 596"/>
                <a:gd name="T74" fmla="*/ 392737894 w 1933"/>
                <a:gd name="T75" fmla="*/ 333921062 h 596"/>
                <a:gd name="T76" fmla="*/ 332316390 w 1933"/>
                <a:gd name="T77" fmla="*/ 362902451 h 596"/>
                <a:gd name="T78" fmla="*/ 291406269 w 1933"/>
                <a:gd name="T79" fmla="*/ 374243546 h 596"/>
                <a:gd name="T80" fmla="*/ 258677855 w 1933"/>
                <a:gd name="T81" fmla="*/ 371723391 h 596"/>
                <a:gd name="T82" fmla="*/ 220285793 w 1933"/>
                <a:gd name="T83" fmla="*/ 359752058 h 596"/>
                <a:gd name="T84" fmla="*/ 176857564 w 1933"/>
                <a:gd name="T85" fmla="*/ 336441218 h 596"/>
                <a:gd name="T86" fmla="*/ 128394854 w 1933"/>
                <a:gd name="T87" fmla="*/ 301158251 h 596"/>
                <a:gd name="T88" fmla="*/ 76155825 w 1933"/>
                <a:gd name="T89" fmla="*/ 255795457 h 596"/>
                <a:gd name="T90" fmla="*/ 36504721 w 1933"/>
                <a:gd name="T91" fmla="*/ 214213293 h 596"/>
                <a:gd name="T92" fmla="*/ 11328886 w 1933"/>
                <a:gd name="T93" fmla="*/ 182711700 h 596"/>
                <a:gd name="T94" fmla="*/ 0 w 1933"/>
                <a:gd name="T95" fmla="*/ 160029509 h 596"/>
                <a:gd name="T96" fmla="*/ 1259030 w 1933"/>
                <a:gd name="T97" fmla="*/ 141758979 h 596"/>
                <a:gd name="T98" fmla="*/ 10069857 w 1933"/>
                <a:gd name="T99" fmla="*/ 128527966 h 596"/>
                <a:gd name="T100" fmla="*/ 24545920 w 1933"/>
                <a:gd name="T101" fmla="*/ 120337263 h 596"/>
                <a:gd name="T102" fmla="*/ 45945457 w 1933"/>
                <a:gd name="T103" fmla="*/ 117817108 h 5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33"/>
                <a:gd name="T157" fmla="*/ 0 h 596"/>
                <a:gd name="T158" fmla="*/ 1933 w 1933"/>
                <a:gd name="T159" fmla="*/ 596 h 5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33" h="596">
                  <a:moveTo>
                    <a:pt x="85" y="187"/>
                  </a:moveTo>
                  <a:lnTo>
                    <a:pt x="96" y="187"/>
                  </a:lnTo>
                  <a:lnTo>
                    <a:pt x="108" y="187"/>
                  </a:lnTo>
                  <a:lnTo>
                    <a:pt x="123" y="189"/>
                  </a:lnTo>
                  <a:lnTo>
                    <a:pt x="139" y="191"/>
                  </a:lnTo>
                  <a:lnTo>
                    <a:pt x="156" y="192"/>
                  </a:lnTo>
                  <a:lnTo>
                    <a:pt x="175" y="194"/>
                  </a:lnTo>
                  <a:lnTo>
                    <a:pt x="194" y="196"/>
                  </a:lnTo>
                  <a:lnTo>
                    <a:pt x="215" y="198"/>
                  </a:lnTo>
                  <a:lnTo>
                    <a:pt x="231" y="200"/>
                  </a:lnTo>
                  <a:lnTo>
                    <a:pt x="246" y="202"/>
                  </a:lnTo>
                  <a:lnTo>
                    <a:pt x="259" y="204"/>
                  </a:lnTo>
                  <a:lnTo>
                    <a:pt x="273" y="206"/>
                  </a:lnTo>
                  <a:lnTo>
                    <a:pt x="286" y="208"/>
                  </a:lnTo>
                  <a:lnTo>
                    <a:pt x="298" y="210"/>
                  </a:lnTo>
                  <a:lnTo>
                    <a:pt x="307" y="210"/>
                  </a:lnTo>
                  <a:lnTo>
                    <a:pt x="319" y="212"/>
                  </a:lnTo>
                  <a:lnTo>
                    <a:pt x="329" y="214"/>
                  </a:lnTo>
                  <a:lnTo>
                    <a:pt x="336" y="214"/>
                  </a:lnTo>
                  <a:lnTo>
                    <a:pt x="344" y="214"/>
                  </a:lnTo>
                  <a:lnTo>
                    <a:pt x="352" y="215"/>
                  </a:lnTo>
                  <a:lnTo>
                    <a:pt x="357" y="215"/>
                  </a:lnTo>
                  <a:lnTo>
                    <a:pt x="363" y="215"/>
                  </a:lnTo>
                  <a:lnTo>
                    <a:pt x="369" y="215"/>
                  </a:lnTo>
                  <a:lnTo>
                    <a:pt x="373" y="215"/>
                  </a:lnTo>
                  <a:lnTo>
                    <a:pt x="380" y="215"/>
                  </a:lnTo>
                  <a:lnTo>
                    <a:pt x="388" y="215"/>
                  </a:lnTo>
                  <a:lnTo>
                    <a:pt x="398" y="215"/>
                  </a:lnTo>
                  <a:lnTo>
                    <a:pt x="409" y="215"/>
                  </a:lnTo>
                  <a:lnTo>
                    <a:pt x="421" y="214"/>
                  </a:lnTo>
                  <a:lnTo>
                    <a:pt x="432" y="214"/>
                  </a:lnTo>
                  <a:lnTo>
                    <a:pt x="446" y="214"/>
                  </a:lnTo>
                  <a:lnTo>
                    <a:pt x="459" y="212"/>
                  </a:lnTo>
                  <a:lnTo>
                    <a:pt x="474" y="210"/>
                  </a:lnTo>
                  <a:lnTo>
                    <a:pt x="490" y="210"/>
                  </a:lnTo>
                  <a:lnTo>
                    <a:pt x="507" y="208"/>
                  </a:lnTo>
                  <a:lnTo>
                    <a:pt x="524" y="206"/>
                  </a:lnTo>
                  <a:lnTo>
                    <a:pt x="542" y="204"/>
                  </a:lnTo>
                  <a:lnTo>
                    <a:pt x="561" y="202"/>
                  </a:lnTo>
                  <a:lnTo>
                    <a:pt x="580" y="200"/>
                  </a:lnTo>
                  <a:lnTo>
                    <a:pt x="601" y="198"/>
                  </a:lnTo>
                  <a:lnTo>
                    <a:pt x="647" y="191"/>
                  </a:lnTo>
                  <a:lnTo>
                    <a:pt x="693" y="183"/>
                  </a:lnTo>
                  <a:lnTo>
                    <a:pt x="737" y="177"/>
                  </a:lnTo>
                  <a:lnTo>
                    <a:pt x="784" y="169"/>
                  </a:lnTo>
                  <a:lnTo>
                    <a:pt x="826" y="162"/>
                  </a:lnTo>
                  <a:lnTo>
                    <a:pt x="868" y="156"/>
                  </a:lnTo>
                  <a:lnTo>
                    <a:pt x="910" y="148"/>
                  </a:lnTo>
                  <a:lnTo>
                    <a:pt x="951" y="143"/>
                  </a:lnTo>
                  <a:lnTo>
                    <a:pt x="991" y="135"/>
                  </a:lnTo>
                  <a:lnTo>
                    <a:pt x="1029" y="129"/>
                  </a:lnTo>
                  <a:lnTo>
                    <a:pt x="1068" y="123"/>
                  </a:lnTo>
                  <a:lnTo>
                    <a:pt x="1106" y="118"/>
                  </a:lnTo>
                  <a:lnTo>
                    <a:pt x="1143" y="112"/>
                  </a:lnTo>
                  <a:lnTo>
                    <a:pt x="1177" y="106"/>
                  </a:lnTo>
                  <a:lnTo>
                    <a:pt x="1212" y="100"/>
                  </a:lnTo>
                  <a:lnTo>
                    <a:pt x="1246" y="95"/>
                  </a:lnTo>
                  <a:lnTo>
                    <a:pt x="1279" y="89"/>
                  </a:lnTo>
                  <a:lnTo>
                    <a:pt x="1311" y="83"/>
                  </a:lnTo>
                  <a:lnTo>
                    <a:pt x="1342" y="77"/>
                  </a:lnTo>
                  <a:lnTo>
                    <a:pt x="1373" y="72"/>
                  </a:lnTo>
                  <a:lnTo>
                    <a:pt x="1402" y="68"/>
                  </a:lnTo>
                  <a:lnTo>
                    <a:pt x="1430" y="62"/>
                  </a:lnTo>
                  <a:lnTo>
                    <a:pt x="1457" y="58"/>
                  </a:lnTo>
                  <a:lnTo>
                    <a:pt x="1484" y="52"/>
                  </a:lnTo>
                  <a:lnTo>
                    <a:pt x="1511" y="48"/>
                  </a:lnTo>
                  <a:lnTo>
                    <a:pt x="1536" y="43"/>
                  </a:lnTo>
                  <a:lnTo>
                    <a:pt x="1559" y="39"/>
                  </a:lnTo>
                  <a:lnTo>
                    <a:pt x="1582" y="35"/>
                  </a:lnTo>
                  <a:lnTo>
                    <a:pt x="1605" y="29"/>
                  </a:lnTo>
                  <a:lnTo>
                    <a:pt x="1626" y="25"/>
                  </a:lnTo>
                  <a:lnTo>
                    <a:pt x="1645" y="22"/>
                  </a:lnTo>
                  <a:lnTo>
                    <a:pt x="1667" y="18"/>
                  </a:lnTo>
                  <a:lnTo>
                    <a:pt x="1684" y="14"/>
                  </a:lnTo>
                  <a:lnTo>
                    <a:pt x="1703" y="10"/>
                  </a:lnTo>
                  <a:lnTo>
                    <a:pt x="1718" y="6"/>
                  </a:lnTo>
                  <a:lnTo>
                    <a:pt x="1734" y="4"/>
                  </a:lnTo>
                  <a:lnTo>
                    <a:pt x="1747" y="2"/>
                  </a:lnTo>
                  <a:lnTo>
                    <a:pt x="1759" y="0"/>
                  </a:lnTo>
                  <a:lnTo>
                    <a:pt x="1768" y="0"/>
                  </a:lnTo>
                  <a:lnTo>
                    <a:pt x="1776" y="0"/>
                  </a:lnTo>
                  <a:lnTo>
                    <a:pt x="1795" y="0"/>
                  </a:lnTo>
                  <a:lnTo>
                    <a:pt x="1812" y="0"/>
                  </a:lnTo>
                  <a:lnTo>
                    <a:pt x="1830" y="2"/>
                  </a:lnTo>
                  <a:lnTo>
                    <a:pt x="1845" y="4"/>
                  </a:lnTo>
                  <a:lnTo>
                    <a:pt x="1859" y="6"/>
                  </a:lnTo>
                  <a:lnTo>
                    <a:pt x="1872" y="10"/>
                  </a:lnTo>
                  <a:lnTo>
                    <a:pt x="1883" y="14"/>
                  </a:lnTo>
                  <a:lnTo>
                    <a:pt x="1895" y="18"/>
                  </a:lnTo>
                  <a:lnTo>
                    <a:pt x="1903" y="22"/>
                  </a:lnTo>
                  <a:lnTo>
                    <a:pt x="1912" y="27"/>
                  </a:lnTo>
                  <a:lnTo>
                    <a:pt x="1918" y="33"/>
                  </a:lnTo>
                  <a:lnTo>
                    <a:pt x="1924" y="41"/>
                  </a:lnTo>
                  <a:lnTo>
                    <a:pt x="1928" y="47"/>
                  </a:lnTo>
                  <a:lnTo>
                    <a:pt x="1931" y="54"/>
                  </a:lnTo>
                  <a:lnTo>
                    <a:pt x="1933" y="62"/>
                  </a:lnTo>
                  <a:lnTo>
                    <a:pt x="1933" y="72"/>
                  </a:lnTo>
                  <a:lnTo>
                    <a:pt x="1933" y="77"/>
                  </a:lnTo>
                  <a:lnTo>
                    <a:pt x="1931" y="85"/>
                  </a:lnTo>
                  <a:lnTo>
                    <a:pt x="1930" y="91"/>
                  </a:lnTo>
                  <a:lnTo>
                    <a:pt x="1926" y="96"/>
                  </a:lnTo>
                  <a:lnTo>
                    <a:pt x="1920" y="104"/>
                  </a:lnTo>
                  <a:lnTo>
                    <a:pt x="1914" y="110"/>
                  </a:lnTo>
                  <a:lnTo>
                    <a:pt x="1908" y="116"/>
                  </a:lnTo>
                  <a:lnTo>
                    <a:pt x="1901" y="121"/>
                  </a:lnTo>
                  <a:lnTo>
                    <a:pt x="1891" y="127"/>
                  </a:lnTo>
                  <a:lnTo>
                    <a:pt x="1882" y="131"/>
                  </a:lnTo>
                  <a:lnTo>
                    <a:pt x="1870" y="137"/>
                  </a:lnTo>
                  <a:lnTo>
                    <a:pt x="1859" y="143"/>
                  </a:lnTo>
                  <a:lnTo>
                    <a:pt x="1847" y="148"/>
                  </a:lnTo>
                  <a:lnTo>
                    <a:pt x="1834" y="152"/>
                  </a:lnTo>
                  <a:lnTo>
                    <a:pt x="1818" y="158"/>
                  </a:lnTo>
                  <a:lnTo>
                    <a:pt x="1803" y="162"/>
                  </a:lnTo>
                  <a:lnTo>
                    <a:pt x="1749" y="179"/>
                  </a:lnTo>
                  <a:lnTo>
                    <a:pt x="1695" y="194"/>
                  </a:lnTo>
                  <a:lnTo>
                    <a:pt x="1645" y="210"/>
                  </a:lnTo>
                  <a:lnTo>
                    <a:pt x="1596" y="223"/>
                  </a:lnTo>
                  <a:lnTo>
                    <a:pt x="1549" y="239"/>
                  </a:lnTo>
                  <a:lnTo>
                    <a:pt x="1503" y="252"/>
                  </a:lnTo>
                  <a:lnTo>
                    <a:pt x="1459" y="265"/>
                  </a:lnTo>
                  <a:lnTo>
                    <a:pt x="1417" y="277"/>
                  </a:lnTo>
                  <a:lnTo>
                    <a:pt x="1377" y="290"/>
                  </a:lnTo>
                  <a:lnTo>
                    <a:pt x="1338" y="302"/>
                  </a:lnTo>
                  <a:lnTo>
                    <a:pt x="1302" y="311"/>
                  </a:lnTo>
                  <a:lnTo>
                    <a:pt x="1265" y="323"/>
                  </a:lnTo>
                  <a:lnTo>
                    <a:pt x="1233" y="333"/>
                  </a:lnTo>
                  <a:lnTo>
                    <a:pt x="1200" y="342"/>
                  </a:lnTo>
                  <a:lnTo>
                    <a:pt x="1169" y="350"/>
                  </a:lnTo>
                  <a:lnTo>
                    <a:pt x="1143" y="359"/>
                  </a:lnTo>
                  <a:lnTo>
                    <a:pt x="1116" y="367"/>
                  </a:lnTo>
                  <a:lnTo>
                    <a:pt x="1091" y="375"/>
                  </a:lnTo>
                  <a:lnTo>
                    <a:pt x="1068" y="381"/>
                  </a:lnTo>
                  <a:lnTo>
                    <a:pt x="1045" y="386"/>
                  </a:lnTo>
                  <a:lnTo>
                    <a:pt x="1025" y="394"/>
                  </a:lnTo>
                  <a:lnTo>
                    <a:pt x="1008" y="398"/>
                  </a:lnTo>
                  <a:lnTo>
                    <a:pt x="991" y="404"/>
                  </a:lnTo>
                  <a:lnTo>
                    <a:pt x="976" y="407"/>
                  </a:lnTo>
                  <a:lnTo>
                    <a:pt x="964" y="411"/>
                  </a:lnTo>
                  <a:lnTo>
                    <a:pt x="952" y="415"/>
                  </a:lnTo>
                  <a:lnTo>
                    <a:pt x="943" y="419"/>
                  </a:lnTo>
                  <a:lnTo>
                    <a:pt x="935" y="421"/>
                  </a:lnTo>
                  <a:lnTo>
                    <a:pt x="929" y="423"/>
                  </a:lnTo>
                  <a:lnTo>
                    <a:pt x="924" y="425"/>
                  </a:lnTo>
                  <a:lnTo>
                    <a:pt x="922" y="427"/>
                  </a:lnTo>
                  <a:lnTo>
                    <a:pt x="876" y="440"/>
                  </a:lnTo>
                  <a:lnTo>
                    <a:pt x="830" y="455"/>
                  </a:lnTo>
                  <a:lnTo>
                    <a:pt x="787" y="469"/>
                  </a:lnTo>
                  <a:lnTo>
                    <a:pt x="745" y="484"/>
                  </a:lnTo>
                  <a:lnTo>
                    <a:pt x="703" y="500"/>
                  </a:lnTo>
                  <a:lnTo>
                    <a:pt x="665" y="515"/>
                  </a:lnTo>
                  <a:lnTo>
                    <a:pt x="624" y="530"/>
                  </a:lnTo>
                  <a:lnTo>
                    <a:pt x="588" y="548"/>
                  </a:lnTo>
                  <a:lnTo>
                    <a:pt x="567" y="557"/>
                  </a:lnTo>
                  <a:lnTo>
                    <a:pt x="545" y="567"/>
                  </a:lnTo>
                  <a:lnTo>
                    <a:pt x="528" y="576"/>
                  </a:lnTo>
                  <a:lnTo>
                    <a:pt x="509" y="582"/>
                  </a:lnTo>
                  <a:lnTo>
                    <a:pt x="494" y="588"/>
                  </a:lnTo>
                  <a:lnTo>
                    <a:pt x="478" y="592"/>
                  </a:lnTo>
                  <a:lnTo>
                    <a:pt x="463" y="594"/>
                  </a:lnTo>
                  <a:lnTo>
                    <a:pt x="451" y="596"/>
                  </a:lnTo>
                  <a:lnTo>
                    <a:pt x="438" y="596"/>
                  </a:lnTo>
                  <a:lnTo>
                    <a:pt x="425" y="594"/>
                  </a:lnTo>
                  <a:lnTo>
                    <a:pt x="411" y="590"/>
                  </a:lnTo>
                  <a:lnTo>
                    <a:pt x="398" y="588"/>
                  </a:lnTo>
                  <a:lnTo>
                    <a:pt x="382" y="582"/>
                  </a:lnTo>
                  <a:lnTo>
                    <a:pt x="367" y="578"/>
                  </a:lnTo>
                  <a:lnTo>
                    <a:pt x="350" y="571"/>
                  </a:lnTo>
                  <a:lnTo>
                    <a:pt x="334" y="563"/>
                  </a:lnTo>
                  <a:lnTo>
                    <a:pt x="317" y="555"/>
                  </a:lnTo>
                  <a:lnTo>
                    <a:pt x="300" y="546"/>
                  </a:lnTo>
                  <a:lnTo>
                    <a:pt x="281" y="534"/>
                  </a:lnTo>
                  <a:lnTo>
                    <a:pt x="261" y="523"/>
                  </a:lnTo>
                  <a:lnTo>
                    <a:pt x="242" y="509"/>
                  </a:lnTo>
                  <a:lnTo>
                    <a:pt x="223" y="494"/>
                  </a:lnTo>
                  <a:lnTo>
                    <a:pt x="204" y="478"/>
                  </a:lnTo>
                  <a:lnTo>
                    <a:pt x="183" y="463"/>
                  </a:lnTo>
                  <a:lnTo>
                    <a:pt x="162" y="442"/>
                  </a:lnTo>
                  <a:lnTo>
                    <a:pt x="140" y="423"/>
                  </a:lnTo>
                  <a:lnTo>
                    <a:pt x="121" y="406"/>
                  </a:lnTo>
                  <a:lnTo>
                    <a:pt x="102" y="388"/>
                  </a:lnTo>
                  <a:lnTo>
                    <a:pt x="87" y="371"/>
                  </a:lnTo>
                  <a:lnTo>
                    <a:pt x="71" y="356"/>
                  </a:lnTo>
                  <a:lnTo>
                    <a:pt x="58" y="340"/>
                  </a:lnTo>
                  <a:lnTo>
                    <a:pt x="44" y="327"/>
                  </a:lnTo>
                  <a:lnTo>
                    <a:pt x="35" y="313"/>
                  </a:lnTo>
                  <a:lnTo>
                    <a:pt x="25" y="302"/>
                  </a:lnTo>
                  <a:lnTo>
                    <a:pt x="18" y="290"/>
                  </a:lnTo>
                  <a:lnTo>
                    <a:pt x="12" y="281"/>
                  </a:lnTo>
                  <a:lnTo>
                    <a:pt x="6" y="271"/>
                  </a:lnTo>
                  <a:lnTo>
                    <a:pt x="2" y="262"/>
                  </a:lnTo>
                  <a:lnTo>
                    <a:pt x="0" y="254"/>
                  </a:lnTo>
                  <a:lnTo>
                    <a:pt x="0" y="246"/>
                  </a:lnTo>
                  <a:lnTo>
                    <a:pt x="0" y="239"/>
                  </a:lnTo>
                  <a:lnTo>
                    <a:pt x="0" y="231"/>
                  </a:lnTo>
                  <a:lnTo>
                    <a:pt x="2" y="225"/>
                  </a:lnTo>
                  <a:lnTo>
                    <a:pt x="4" y="219"/>
                  </a:lnTo>
                  <a:lnTo>
                    <a:pt x="8" y="214"/>
                  </a:lnTo>
                  <a:lnTo>
                    <a:pt x="12" y="208"/>
                  </a:lnTo>
                  <a:lnTo>
                    <a:pt x="16" y="204"/>
                  </a:lnTo>
                  <a:lnTo>
                    <a:pt x="20" y="200"/>
                  </a:lnTo>
                  <a:lnTo>
                    <a:pt x="25" y="196"/>
                  </a:lnTo>
                  <a:lnTo>
                    <a:pt x="33" y="194"/>
                  </a:lnTo>
                  <a:lnTo>
                    <a:pt x="39" y="191"/>
                  </a:lnTo>
                  <a:lnTo>
                    <a:pt x="46" y="189"/>
                  </a:lnTo>
                  <a:lnTo>
                    <a:pt x="56" y="189"/>
                  </a:lnTo>
                  <a:lnTo>
                    <a:pt x="64" y="187"/>
                  </a:lnTo>
                  <a:lnTo>
                    <a:pt x="73" y="187"/>
                  </a:lnTo>
                  <a:lnTo>
                    <a:pt x="85" y="187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3887221" y="2897556"/>
              <a:ext cx="281016" cy="517695"/>
            </a:xfrm>
            <a:custGeom>
              <a:avLst/>
              <a:gdLst>
                <a:gd name="T0" fmla="*/ 269026701 w 862"/>
                <a:gd name="T1" fmla="*/ 0 h 1587"/>
                <a:gd name="T2" fmla="*/ 298008908 w 862"/>
                <a:gd name="T3" fmla="*/ 4416031 h 1587"/>
                <a:gd name="T4" fmla="*/ 329511272 w 862"/>
                <a:gd name="T5" fmla="*/ 14509364 h 1587"/>
                <a:gd name="T6" fmla="*/ 361643080 w 862"/>
                <a:gd name="T7" fmla="*/ 27756664 h 1587"/>
                <a:gd name="T8" fmla="*/ 398184965 w 862"/>
                <a:gd name="T9" fmla="*/ 46050622 h 1587"/>
                <a:gd name="T10" fmla="*/ 437878138 w 862"/>
                <a:gd name="T11" fmla="*/ 68760623 h 1587"/>
                <a:gd name="T12" fmla="*/ 475680499 w 862"/>
                <a:gd name="T13" fmla="*/ 95256005 h 1587"/>
                <a:gd name="T14" fmla="*/ 504661912 w 862"/>
                <a:gd name="T15" fmla="*/ 121119984 h 1587"/>
                <a:gd name="T16" fmla="*/ 526713090 w 862"/>
                <a:gd name="T17" fmla="*/ 143829972 h 1587"/>
                <a:gd name="T18" fmla="*/ 539944115 w 862"/>
                <a:gd name="T19" fmla="*/ 165909326 h 1587"/>
                <a:gd name="T20" fmla="*/ 543094510 w 862"/>
                <a:gd name="T21" fmla="*/ 184833918 h 1587"/>
                <a:gd name="T22" fmla="*/ 541834035 w 862"/>
                <a:gd name="T23" fmla="*/ 194927246 h 1587"/>
                <a:gd name="T24" fmla="*/ 536164276 w 862"/>
                <a:gd name="T25" fmla="*/ 206913272 h 1587"/>
                <a:gd name="T26" fmla="*/ 527343328 w 862"/>
                <a:gd name="T27" fmla="*/ 222683947 h 1587"/>
                <a:gd name="T28" fmla="*/ 515372779 w 862"/>
                <a:gd name="T29" fmla="*/ 240978700 h 1587"/>
                <a:gd name="T30" fmla="*/ 499621597 w 862"/>
                <a:gd name="T31" fmla="*/ 261165356 h 1587"/>
                <a:gd name="T32" fmla="*/ 466859551 w 862"/>
                <a:gd name="T33" fmla="*/ 328033256 h 1587"/>
                <a:gd name="T34" fmla="*/ 391254731 w 862"/>
                <a:gd name="T35" fmla="*/ 500881993 h 1587"/>
                <a:gd name="T36" fmla="*/ 362902762 w 862"/>
                <a:gd name="T37" fmla="*/ 558287199 h 1587"/>
                <a:gd name="T38" fmla="*/ 335181030 w 862"/>
                <a:gd name="T39" fmla="*/ 611277171 h 1587"/>
                <a:gd name="T40" fmla="*/ 308719775 w 862"/>
                <a:gd name="T41" fmla="*/ 661113176 h 1587"/>
                <a:gd name="T42" fmla="*/ 283518201 w 862"/>
                <a:gd name="T43" fmla="*/ 707164580 h 1587"/>
                <a:gd name="T44" fmla="*/ 257686390 w 862"/>
                <a:gd name="T45" fmla="*/ 748168526 h 1587"/>
                <a:gd name="T46" fmla="*/ 233744498 w 862"/>
                <a:gd name="T47" fmla="*/ 787279774 h 1587"/>
                <a:gd name="T48" fmla="*/ 210433637 w 862"/>
                <a:gd name="T49" fmla="*/ 821975788 h 1587"/>
                <a:gd name="T50" fmla="*/ 187752171 w 862"/>
                <a:gd name="T51" fmla="*/ 853518033 h 1587"/>
                <a:gd name="T52" fmla="*/ 165700199 w 862"/>
                <a:gd name="T53" fmla="*/ 880012622 h 1587"/>
                <a:gd name="T54" fmla="*/ 145538940 w 862"/>
                <a:gd name="T55" fmla="*/ 904615307 h 1587"/>
                <a:gd name="T56" fmla="*/ 123487761 w 862"/>
                <a:gd name="T57" fmla="*/ 928586564 h 1587"/>
                <a:gd name="T58" fmla="*/ 98286163 w 862"/>
                <a:gd name="T59" fmla="*/ 955081946 h 1587"/>
                <a:gd name="T60" fmla="*/ 77494666 w 862"/>
                <a:gd name="T61" fmla="*/ 975899237 h 1587"/>
                <a:gd name="T62" fmla="*/ 59853564 w 862"/>
                <a:gd name="T63" fmla="*/ 990408594 h 1587"/>
                <a:gd name="T64" fmla="*/ 45993083 w 862"/>
                <a:gd name="T65" fmla="*/ 998609224 h 1587"/>
                <a:gd name="T66" fmla="*/ 37802373 w 862"/>
                <a:gd name="T67" fmla="*/ 1001132556 h 1587"/>
                <a:gd name="T68" fmla="*/ 14490713 w 862"/>
                <a:gd name="T69" fmla="*/ 995455258 h 1587"/>
                <a:gd name="T70" fmla="*/ 2520158 w 862"/>
                <a:gd name="T71" fmla="*/ 985361930 h 1587"/>
                <a:gd name="T72" fmla="*/ 13861269 w 862"/>
                <a:gd name="T73" fmla="*/ 936156560 h 1587"/>
                <a:gd name="T74" fmla="*/ 52293092 w 862"/>
                <a:gd name="T75" fmla="*/ 824499120 h 1587"/>
                <a:gd name="T76" fmla="*/ 86315613 w 862"/>
                <a:gd name="T77" fmla="*/ 720411874 h 1587"/>
                <a:gd name="T78" fmla="*/ 116557527 w 862"/>
                <a:gd name="T79" fmla="*/ 622001927 h 1587"/>
                <a:gd name="T80" fmla="*/ 143018782 w 862"/>
                <a:gd name="T81" fmla="*/ 531161976 h 1587"/>
                <a:gd name="T82" fmla="*/ 165070755 w 862"/>
                <a:gd name="T83" fmla="*/ 447892021 h 1587"/>
                <a:gd name="T84" fmla="*/ 178300986 w 862"/>
                <a:gd name="T85" fmla="*/ 386069891 h 1587"/>
                <a:gd name="T86" fmla="*/ 187752171 w 862"/>
                <a:gd name="T87" fmla="*/ 330556588 h 1587"/>
                <a:gd name="T88" fmla="*/ 195312643 w 862"/>
                <a:gd name="T89" fmla="*/ 279459314 h 1587"/>
                <a:gd name="T90" fmla="*/ 199722720 w 862"/>
                <a:gd name="T91" fmla="*/ 234669973 h 1587"/>
                <a:gd name="T92" fmla="*/ 202242878 w 862"/>
                <a:gd name="T93" fmla="*/ 193665977 h 1587"/>
                <a:gd name="T94" fmla="*/ 200982402 w 862"/>
                <a:gd name="T95" fmla="*/ 171586624 h 1587"/>
                <a:gd name="T96" fmla="*/ 199722720 w 862"/>
                <a:gd name="T97" fmla="*/ 155815998 h 1587"/>
                <a:gd name="T98" fmla="*/ 195942087 w 862"/>
                <a:gd name="T99" fmla="*/ 136890611 h 1587"/>
                <a:gd name="T100" fmla="*/ 190272329 w 862"/>
                <a:gd name="T101" fmla="*/ 106610627 h 1587"/>
                <a:gd name="T102" fmla="*/ 182711856 w 862"/>
                <a:gd name="T103" fmla="*/ 63083324 h 1587"/>
                <a:gd name="T104" fmla="*/ 190272329 w 862"/>
                <a:gd name="T105" fmla="*/ 39742690 h 1587"/>
                <a:gd name="T106" fmla="*/ 200982402 w 862"/>
                <a:gd name="T107" fmla="*/ 21448725 h 1587"/>
                <a:gd name="T108" fmla="*/ 215473952 w 862"/>
                <a:gd name="T109" fmla="*/ 9462697 h 1587"/>
                <a:gd name="T110" fmla="*/ 232484816 w 862"/>
                <a:gd name="T111" fmla="*/ 2523333 h 1587"/>
                <a:gd name="T112" fmla="*/ 252015837 w 862"/>
                <a:gd name="T113" fmla="*/ 0 h 15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62"/>
                <a:gd name="T172" fmla="*/ 0 h 1587"/>
                <a:gd name="T173" fmla="*/ 862 w 862"/>
                <a:gd name="T174" fmla="*/ 1587 h 15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62" h="1587">
                  <a:moveTo>
                    <a:pt x="400" y="0"/>
                  </a:moveTo>
                  <a:lnTo>
                    <a:pt x="413" y="0"/>
                  </a:lnTo>
                  <a:lnTo>
                    <a:pt x="427" y="0"/>
                  </a:lnTo>
                  <a:lnTo>
                    <a:pt x="442" y="2"/>
                  </a:lnTo>
                  <a:lnTo>
                    <a:pt x="457" y="4"/>
                  </a:lnTo>
                  <a:lnTo>
                    <a:pt x="473" y="7"/>
                  </a:lnTo>
                  <a:lnTo>
                    <a:pt x="488" y="11"/>
                  </a:lnTo>
                  <a:lnTo>
                    <a:pt x="505" y="17"/>
                  </a:lnTo>
                  <a:lnTo>
                    <a:pt x="523" y="23"/>
                  </a:lnTo>
                  <a:lnTo>
                    <a:pt x="540" y="29"/>
                  </a:lnTo>
                  <a:lnTo>
                    <a:pt x="557" y="34"/>
                  </a:lnTo>
                  <a:lnTo>
                    <a:pt x="574" y="44"/>
                  </a:lnTo>
                  <a:lnTo>
                    <a:pt x="594" y="52"/>
                  </a:lnTo>
                  <a:lnTo>
                    <a:pt x="613" y="61"/>
                  </a:lnTo>
                  <a:lnTo>
                    <a:pt x="632" y="73"/>
                  </a:lnTo>
                  <a:lnTo>
                    <a:pt x="653" y="82"/>
                  </a:lnTo>
                  <a:lnTo>
                    <a:pt x="674" y="96"/>
                  </a:lnTo>
                  <a:lnTo>
                    <a:pt x="695" y="109"/>
                  </a:lnTo>
                  <a:lnTo>
                    <a:pt x="716" y="125"/>
                  </a:lnTo>
                  <a:lnTo>
                    <a:pt x="736" y="138"/>
                  </a:lnTo>
                  <a:lnTo>
                    <a:pt x="755" y="151"/>
                  </a:lnTo>
                  <a:lnTo>
                    <a:pt x="772" y="165"/>
                  </a:lnTo>
                  <a:lnTo>
                    <a:pt x="788" y="178"/>
                  </a:lnTo>
                  <a:lnTo>
                    <a:pt x="801" y="192"/>
                  </a:lnTo>
                  <a:lnTo>
                    <a:pt x="814" y="203"/>
                  </a:lnTo>
                  <a:lnTo>
                    <a:pt x="826" y="217"/>
                  </a:lnTo>
                  <a:lnTo>
                    <a:pt x="836" y="228"/>
                  </a:lnTo>
                  <a:lnTo>
                    <a:pt x="843" y="240"/>
                  </a:lnTo>
                  <a:lnTo>
                    <a:pt x="851" y="251"/>
                  </a:lnTo>
                  <a:lnTo>
                    <a:pt x="857" y="263"/>
                  </a:lnTo>
                  <a:lnTo>
                    <a:pt x="860" y="272"/>
                  </a:lnTo>
                  <a:lnTo>
                    <a:pt x="862" y="284"/>
                  </a:lnTo>
                  <a:lnTo>
                    <a:pt x="862" y="293"/>
                  </a:lnTo>
                  <a:lnTo>
                    <a:pt x="862" y="299"/>
                  </a:lnTo>
                  <a:lnTo>
                    <a:pt x="862" y="303"/>
                  </a:lnTo>
                  <a:lnTo>
                    <a:pt x="860" y="309"/>
                  </a:lnTo>
                  <a:lnTo>
                    <a:pt x="859" y="315"/>
                  </a:lnTo>
                  <a:lnTo>
                    <a:pt x="855" y="322"/>
                  </a:lnTo>
                  <a:lnTo>
                    <a:pt x="851" y="328"/>
                  </a:lnTo>
                  <a:lnTo>
                    <a:pt x="847" y="336"/>
                  </a:lnTo>
                  <a:lnTo>
                    <a:pt x="843" y="343"/>
                  </a:lnTo>
                  <a:lnTo>
                    <a:pt x="837" y="353"/>
                  </a:lnTo>
                  <a:lnTo>
                    <a:pt x="832" y="361"/>
                  </a:lnTo>
                  <a:lnTo>
                    <a:pt x="826" y="370"/>
                  </a:lnTo>
                  <a:lnTo>
                    <a:pt x="818" y="382"/>
                  </a:lnTo>
                  <a:lnTo>
                    <a:pt x="811" y="391"/>
                  </a:lnTo>
                  <a:lnTo>
                    <a:pt x="803" y="403"/>
                  </a:lnTo>
                  <a:lnTo>
                    <a:pt x="793" y="414"/>
                  </a:lnTo>
                  <a:lnTo>
                    <a:pt x="786" y="426"/>
                  </a:lnTo>
                  <a:lnTo>
                    <a:pt x="763" y="474"/>
                  </a:lnTo>
                  <a:lnTo>
                    <a:pt x="741" y="520"/>
                  </a:lnTo>
                  <a:lnTo>
                    <a:pt x="701" y="612"/>
                  </a:lnTo>
                  <a:lnTo>
                    <a:pt x="661" y="702"/>
                  </a:lnTo>
                  <a:lnTo>
                    <a:pt x="621" y="794"/>
                  </a:lnTo>
                  <a:lnTo>
                    <a:pt x="605" y="825"/>
                  </a:lnTo>
                  <a:lnTo>
                    <a:pt x="592" y="854"/>
                  </a:lnTo>
                  <a:lnTo>
                    <a:pt x="576" y="885"/>
                  </a:lnTo>
                  <a:lnTo>
                    <a:pt x="561" y="914"/>
                  </a:lnTo>
                  <a:lnTo>
                    <a:pt x="548" y="940"/>
                  </a:lnTo>
                  <a:lnTo>
                    <a:pt x="532" y="969"/>
                  </a:lnTo>
                  <a:lnTo>
                    <a:pt x="519" y="996"/>
                  </a:lnTo>
                  <a:lnTo>
                    <a:pt x="505" y="1021"/>
                  </a:lnTo>
                  <a:lnTo>
                    <a:pt x="490" y="1048"/>
                  </a:lnTo>
                  <a:lnTo>
                    <a:pt x="477" y="1073"/>
                  </a:lnTo>
                  <a:lnTo>
                    <a:pt x="463" y="1096"/>
                  </a:lnTo>
                  <a:lnTo>
                    <a:pt x="450" y="1121"/>
                  </a:lnTo>
                  <a:lnTo>
                    <a:pt x="436" y="1144"/>
                  </a:lnTo>
                  <a:lnTo>
                    <a:pt x="423" y="1165"/>
                  </a:lnTo>
                  <a:lnTo>
                    <a:pt x="409" y="1186"/>
                  </a:lnTo>
                  <a:lnTo>
                    <a:pt x="396" y="1207"/>
                  </a:lnTo>
                  <a:lnTo>
                    <a:pt x="384" y="1228"/>
                  </a:lnTo>
                  <a:lnTo>
                    <a:pt x="371" y="1248"/>
                  </a:lnTo>
                  <a:lnTo>
                    <a:pt x="358" y="1267"/>
                  </a:lnTo>
                  <a:lnTo>
                    <a:pt x="346" y="1286"/>
                  </a:lnTo>
                  <a:lnTo>
                    <a:pt x="334" y="1303"/>
                  </a:lnTo>
                  <a:lnTo>
                    <a:pt x="321" y="1320"/>
                  </a:lnTo>
                  <a:lnTo>
                    <a:pt x="310" y="1338"/>
                  </a:lnTo>
                  <a:lnTo>
                    <a:pt x="298" y="1353"/>
                  </a:lnTo>
                  <a:lnTo>
                    <a:pt x="286" y="1368"/>
                  </a:lnTo>
                  <a:lnTo>
                    <a:pt x="275" y="1382"/>
                  </a:lnTo>
                  <a:lnTo>
                    <a:pt x="263" y="1395"/>
                  </a:lnTo>
                  <a:lnTo>
                    <a:pt x="252" y="1409"/>
                  </a:lnTo>
                  <a:lnTo>
                    <a:pt x="242" y="1422"/>
                  </a:lnTo>
                  <a:lnTo>
                    <a:pt x="231" y="1434"/>
                  </a:lnTo>
                  <a:lnTo>
                    <a:pt x="219" y="1445"/>
                  </a:lnTo>
                  <a:lnTo>
                    <a:pt x="210" y="1457"/>
                  </a:lnTo>
                  <a:lnTo>
                    <a:pt x="196" y="1472"/>
                  </a:lnTo>
                  <a:lnTo>
                    <a:pt x="183" y="1487"/>
                  </a:lnTo>
                  <a:lnTo>
                    <a:pt x="169" y="1501"/>
                  </a:lnTo>
                  <a:lnTo>
                    <a:pt x="156" y="1514"/>
                  </a:lnTo>
                  <a:lnTo>
                    <a:pt x="144" y="1526"/>
                  </a:lnTo>
                  <a:lnTo>
                    <a:pt x="133" y="1537"/>
                  </a:lnTo>
                  <a:lnTo>
                    <a:pt x="123" y="1547"/>
                  </a:lnTo>
                  <a:lnTo>
                    <a:pt x="114" y="1557"/>
                  </a:lnTo>
                  <a:lnTo>
                    <a:pt x="104" y="1564"/>
                  </a:lnTo>
                  <a:lnTo>
                    <a:pt x="95" y="1570"/>
                  </a:lnTo>
                  <a:lnTo>
                    <a:pt x="87" y="1576"/>
                  </a:lnTo>
                  <a:lnTo>
                    <a:pt x="81" y="1580"/>
                  </a:lnTo>
                  <a:lnTo>
                    <a:pt x="73" y="1583"/>
                  </a:lnTo>
                  <a:lnTo>
                    <a:pt x="68" y="1585"/>
                  </a:lnTo>
                  <a:lnTo>
                    <a:pt x="64" y="1587"/>
                  </a:lnTo>
                  <a:lnTo>
                    <a:pt x="60" y="1587"/>
                  </a:lnTo>
                  <a:lnTo>
                    <a:pt x="47" y="1585"/>
                  </a:lnTo>
                  <a:lnTo>
                    <a:pt x="33" y="1582"/>
                  </a:lnTo>
                  <a:lnTo>
                    <a:pt x="23" y="1578"/>
                  </a:lnTo>
                  <a:lnTo>
                    <a:pt x="16" y="1574"/>
                  </a:lnTo>
                  <a:lnTo>
                    <a:pt x="10" y="1568"/>
                  </a:lnTo>
                  <a:lnTo>
                    <a:pt x="4" y="1562"/>
                  </a:lnTo>
                  <a:lnTo>
                    <a:pt x="2" y="1555"/>
                  </a:lnTo>
                  <a:lnTo>
                    <a:pt x="0" y="1547"/>
                  </a:lnTo>
                  <a:lnTo>
                    <a:pt x="22" y="1484"/>
                  </a:lnTo>
                  <a:lnTo>
                    <a:pt x="43" y="1424"/>
                  </a:lnTo>
                  <a:lnTo>
                    <a:pt x="64" y="1365"/>
                  </a:lnTo>
                  <a:lnTo>
                    <a:pt x="83" y="1307"/>
                  </a:lnTo>
                  <a:lnTo>
                    <a:pt x="100" y="1251"/>
                  </a:lnTo>
                  <a:lnTo>
                    <a:pt x="119" y="1196"/>
                  </a:lnTo>
                  <a:lnTo>
                    <a:pt x="137" y="1142"/>
                  </a:lnTo>
                  <a:lnTo>
                    <a:pt x="154" y="1088"/>
                  </a:lnTo>
                  <a:lnTo>
                    <a:pt x="169" y="1038"/>
                  </a:lnTo>
                  <a:lnTo>
                    <a:pt x="185" y="986"/>
                  </a:lnTo>
                  <a:lnTo>
                    <a:pt x="200" y="938"/>
                  </a:lnTo>
                  <a:lnTo>
                    <a:pt x="214" y="890"/>
                  </a:lnTo>
                  <a:lnTo>
                    <a:pt x="227" y="842"/>
                  </a:lnTo>
                  <a:lnTo>
                    <a:pt x="238" y="796"/>
                  </a:lnTo>
                  <a:lnTo>
                    <a:pt x="250" y="752"/>
                  </a:lnTo>
                  <a:lnTo>
                    <a:pt x="262" y="710"/>
                  </a:lnTo>
                  <a:lnTo>
                    <a:pt x="269" y="675"/>
                  </a:lnTo>
                  <a:lnTo>
                    <a:pt x="275" y="643"/>
                  </a:lnTo>
                  <a:lnTo>
                    <a:pt x="283" y="612"/>
                  </a:lnTo>
                  <a:lnTo>
                    <a:pt x="286" y="581"/>
                  </a:lnTo>
                  <a:lnTo>
                    <a:pt x="292" y="553"/>
                  </a:lnTo>
                  <a:lnTo>
                    <a:pt x="298" y="524"/>
                  </a:lnTo>
                  <a:lnTo>
                    <a:pt x="302" y="495"/>
                  </a:lnTo>
                  <a:lnTo>
                    <a:pt x="306" y="470"/>
                  </a:lnTo>
                  <a:lnTo>
                    <a:pt x="310" y="443"/>
                  </a:lnTo>
                  <a:lnTo>
                    <a:pt x="311" y="418"/>
                  </a:lnTo>
                  <a:lnTo>
                    <a:pt x="315" y="395"/>
                  </a:lnTo>
                  <a:lnTo>
                    <a:pt x="317" y="372"/>
                  </a:lnTo>
                  <a:lnTo>
                    <a:pt x="319" y="349"/>
                  </a:lnTo>
                  <a:lnTo>
                    <a:pt x="319" y="328"/>
                  </a:lnTo>
                  <a:lnTo>
                    <a:pt x="321" y="307"/>
                  </a:lnTo>
                  <a:lnTo>
                    <a:pt x="321" y="288"/>
                  </a:lnTo>
                  <a:lnTo>
                    <a:pt x="321" y="280"/>
                  </a:lnTo>
                  <a:lnTo>
                    <a:pt x="319" y="272"/>
                  </a:lnTo>
                  <a:lnTo>
                    <a:pt x="319" y="265"/>
                  </a:lnTo>
                  <a:lnTo>
                    <a:pt x="319" y="257"/>
                  </a:lnTo>
                  <a:lnTo>
                    <a:pt x="317" y="247"/>
                  </a:lnTo>
                  <a:lnTo>
                    <a:pt x="315" y="238"/>
                  </a:lnTo>
                  <a:lnTo>
                    <a:pt x="313" y="226"/>
                  </a:lnTo>
                  <a:lnTo>
                    <a:pt x="311" y="217"/>
                  </a:lnTo>
                  <a:lnTo>
                    <a:pt x="310" y="205"/>
                  </a:lnTo>
                  <a:lnTo>
                    <a:pt x="308" y="194"/>
                  </a:lnTo>
                  <a:lnTo>
                    <a:pt x="302" y="169"/>
                  </a:lnTo>
                  <a:lnTo>
                    <a:pt x="294" y="142"/>
                  </a:lnTo>
                  <a:lnTo>
                    <a:pt x="288" y="113"/>
                  </a:lnTo>
                  <a:lnTo>
                    <a:pt x="290" y="100"/>
                  </a:lnTo>
                  <a:lnTo>
                    <a:pt x="294" y="86"/>
                  </a:lnTo>
                  <a:lnTo>
                    <a:pt x="298" y="75"/>
                  </a:lnTo>
                  <a:lnTo>
                    <a:pt x="302" y="63"/>
                  </a:lnTo>
                  <a:lnTo>
                    <a:pt x="308" y="52"/>
                  </a:lnTo>
                  <a:lnTo>
                    <a:pt x="313" y="42"/>
                  </a:lnTo>
                  <a:lnTo>
                    <a:pt x="319" y="34"/>
                  </a:lnTo>
                  <a:lnTo>
                    <a:pt x="327" y="27"/>
                  </a:lnTo>
                  <a:lnTo>
                    <a:pt x="334" y="21"/>
                  </a:lnTo>
                  <a:lnTo>
                    <a:pt x="342" y="15"/>
                  </a:lnTo>
                  <a:lnTo>
                    <a:pt x="350" y="9"/>
                  </a:lnTo>
                  <a:lnTo>
                    <a:pt x="359" y="6"/>
                  </a:lnTo>
                  <a:lnTo>
                    <a:pt x="369" y="4"/>
                  </a:lnTo>
                  <a:lnTo>
                    <a:pt x="379" y="0"/>
                  </a:lnTo>
                  <a:lnTo>
                    <a:pt x="388" y="0"/>
                  </a:lnTo>
                  <a:lnTo>
                    <a:pt x="40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3753559" y="3095115"/>
              <a:ext cx="663745" cy="149962"/>
            </a:xfrm>
            <a:custGeom>
              <a:avLst/>
              <a:gdLst>
                <a:gd name="T0" fmla="*/ 1030113819 w 2036"/>
                <a:gd name="T1" fmla="*/ 2531215 h 459"/>
                <a:gd name="T2" fmla="*/ 1064136317 w 2036"/>
                <a:gd name="T3" fmla="*/ 8859254 h 459"/>
                <a:gd name="T4" fmla="*/ 1105089044 w 2036"/>
                <a:gd name="T5" fmla="*/ 22147735 h 459"/>
                <a:gd name="T6" fmla="*/ 1154861920 w 2036"/>
                <a:gd name="T7" fmla="*/ 40498648 h 459"/>
                <a:gd name="T8" fmla="*/ 1207785188 w 2036"/>
                <a:gd name="T9" fmla="*/ 64544403 h 459"/>
                <a:gd name="T10" fmla="*/ 1248107679 w 2036"/>
                <a:gd name="T11" fmla="*/ 87957739 h 459"/>
                <a:gd name="T12" fmla="*/ 1272048761 w 2036"/>
                <a:gd name="T13" fmla="*/ 105675470 h 459"/>
                <a:gd name="T14" fmla="*/ 1282759620 w 2036"/>
                <a:gd name="T15" fmla="*/ 122760770 h 459"/>
                <a:gd name="T16" fmla="*/ 1280869702 w 2036"/>
                <a:gd name="T17" fmla="*/ 139846069 h 459"/>
                <a:gd name="T18" fmla="*/ 1268268924 w 2036"/>
                <a:gd name="T19" fmla="*/ 156931369 h 459"/>
                <a:gd name="T20" fmla="*/ 1246847204 w 2036"/>
                <a:gd name="T21" fmla="*/ 170219848 h 459"/>
                <a:gd name="T22" fmla="*/ 1215345655 w 2036"/>
                <a:gd name="T23" fmla="*/ 180977111 h 459"/>
                <a:gd name="T24" fmla="*/ 1186363469 w 2036"/>
                <a:gd name="T25" fmla="*/ 188570755 h 459"/>
                <a:gd name="T26" fmla="*/ 1148561134 w 2036"/>
                <a:gd name="T27" fmla="*/ 194898791 h 459"/>
                <a:gd name="T28" fmla="*/ 1101308414 w 2036"/>
                <a:gd name="T29" fmla="*/ 196796804 h 459"/>
                <a:gd name="T30" fmla="*/ 1043344834 w 2036"/>
                <a:gd name="T31" fmla="*/ 198062411 h 459"/>
                <a:gd name="T32" fmla="*/ 882685110 w 2036"/>
                <a:gd name="T33" fmla="*/ 201859233 h 459"/>
                <a:gd name="T34" fmla="*/ 684222853 w 2036"/>
                <a:gd name="T35" fmla="*/ 216413368 h 459"/>
                <a:gd name="T36" fmla="*/ 580266234 w 2036"/>
                <a:gd name="T37" fmla="*/ 228436239 h 459"/>
                <a:gd name="T38" fmla="*/ 516001868 w 2036"/>
                <a:gd name="T39" fmla="*/ 238561097 h 459"/>
                <a:gd name="T40" fmla="*/ 456778608 w 2036"/>
                <a:gd name="T41" fmla="*/ 246787146 h 459"/>
                <a:gd name="T42" fmla="*/ 403855240 w 2036"/>
                <a:gd name="T43" fmla="*/ 254380790 h 459"/>
                <a:gd name="T44" fmla="*/ 357862201 w 2036"/>
                <a:gd name="T45" fmla="*/ 261341232 h 459"/>
                <a:gd name="T46" fmla="*/ 316909473 w 2036"/>
                <a:gd name="T47" fmla="*/ 268934875 h 459"/>
                <a:gd name="T48" fmla="*/ 281627294 w 2036"/>
                <a:gd name="T49" fmla="*/ 274629710 h 459"/>
                <a:gd name="T50" fmla="*/ 252645901 w 2036"/>
                <a:gd name="T51" fmla="*/ 280957746 h 459"/>
                <a:gd name="T52" fmla="*/ 227444345 w 2036"/>
                <a:gd name="T53" fmla="*/ 286652581 h 459"/>
                <a:gd name="T54" fmla="*/ 209173018 w 2036"/>
                <a:gd name="T55" fmla="*/ 289183795 h 459"/>
                <a:gd name="T56" fmla="*/ 189641960 w 2036"/>
                <a:gd name="T57" fmla="*/ 287918188 h 459"/>
                <a:gd name="T58" fmla="*/ 161920248 w 2036"/>
                <a:gd name="T59" fmla="*/ 282223353 h 459"/>
                <a:gd name="T60" fmla="*/ 126638069 w 2036"/>
                <a:gd name="T61" fmla="*/ 268934875 h 459"/>
                <a:gd name="T62" fmla="*/ 84425636 w 2036"/>
                <a:gd name="T63" fmla="*/ 250583968 h 459"/>
                <a:gd name="T64" fmla="*/ 47882970 w 2036"/>
                <a:gd name="T65" fmla="*/ 232233061 h 459"/>
                <a:gd name="T66" fmla="*/ 22681407 w 2036"/>
                <a:gd name="T67" fmla="*/ 216413368 h 459"/>
                <a:gd name="T68" fmla="*/ 6930233 w 2036"/>
                <a:gd name="T69" fmla="*/ 204390447 h 459"/>
                <a:gd name="T70" fmla="*/ 0 w 2036"/>
                <a:gd name="T71" fmla="*/ 193633184 h 459"/>
                <a:gd name="T72" fmla="*/ 1889919 w 2036"/>
                <a:gd name="T73" fmla="*/ 182242719 h 459"/>
                <a:gd name="T74" fmla="*/ 11970544 w 2036"/>
                <a:gd name="T75" fmla="*/ 174016669 h 459"/>
                <a:gd name="T76" fmla="*/ 28982199 w 2036"/>
                <a:gd name="T77" fmla="*/ 166423026 h 459"/>
                <a:gd name="T78" fmla="*/ 54183768 w 2036"/>
                <a:gd name="T79" fmla="*/ 161993798 h 459"/>
                <a:gd name="T80" fmla="*/ 135458217 w 2036"/>
                <a:gd name="T81" fmla="*/ 150603333 h 459"/>
                <a:gd name="T82" fmla="*/ 238155205 w 2036"/>
                <a:gd name="T83" fmla="*/ 136049248 h 459"/>
                <a:gd name="T84" fmla="*/ 348411816 w 2036"/>
                <a:gd name="T85" fmla="*/ 118963948 h 459"/>
                <a:gd name="T86" fmla="*/ 463078600 w 2036"/>
                <a:gd name="T87" fmla="*/ 101246217 h 459"/>
                <a:gd name="T88" fmla="*/ 558844514 w 2036"/>
                <a:gd name="T89" fmla="*/ 84160917 h 459"/>
                <a:gd name="T90" fmla="*/ 636969339 w 2036"/>
                <a:gd name="T91" fmla="*/ 69606832 h 459"/>
                <a:gd name="T92" fmla="*/ 708794172 w 2036"/>
                <a:gd name="T93" fmla="*/ 56318354 h 459"/>
                <a:gd name="T94" fmla="*/ 772428301 w 2036"/>
                <a:gd name="T95" fmla="*/ 44927876 h 459"/>
                <a:gd name="T96" fmla="*/ 828501168 w 2036"/>
                <a:gd name="T97" fmla="*/ 34170612 h 459"/>
                <a:gd name="T98" fmla="*/ 875124643 w 2036"/>
                <a:gd name="T99" fmla="*/ 25944557 h 459"/>
                <a:gd name="T100" fmla="*/ 915447134 w 2036"/>
                <a:gd name="T101" fmla="*/ 18350913 h 459"/>
                <a:gd name="T102" fmla="*/ 946948682 w 2036"/>
                <a:gd name="T103" fmla="*/ 13288484 h 459"/>
                <a:gd name="T104" fmla="*/ 982861099 w 2036"/>
                <a:gd name="T105" fmla="*/ 5062430 h 459"/>
                <a:gd name="T106" fmla="*/ 1008692892 w 2036"/>
                <a:gd name="T107" fmla="*/ 0 h 4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36"/>
                <a:gd name="T163" fmla="*/ 0 h 459"/>
                <a:gd name="T164" fmla="*/ 2036 w 2036"/>
                <a:gd name="T165" fmla="*/ 459 h 4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36" h="459">
                  <a:moveTo>
                    <a:pt x="1606" y="0"/>
                  </a:moveTo>
                  <a:lnTo>
                    <a:pt x="1614" y="0"/>
                  </a:lnTo>
                  <a:lnTo>
                    <a:pt x="1626" y="2"/>
                  </a:lnTo>
                  <a:lnTo>
                    <a:pt x="1635" y="4"/>
                  </a:lnTo>
                  <a:lnTo>
                    <a:pt x="1647" y="6"/>
                  </a:lnTo>
                  <a:lnTo>
                    <a:pt x="1660" y="8"/>
                  </a:lnTo>
                  <a:lnTo>
                    <a:pt x="1674" y="10"/>
                  </a:lnTo>
                  <a:lnTo>
                    <a:pt x="1689" y="14"/>
                  </a:lnTo>
                  <a:lnTo>
                    <a:pt x="1702" y="20"/>
                  </a:lnTo>
                  <a:lnTo>
                    <a:pt x="1720" y="23"/>
                  </a:lnTo>
                  <a:lnTo>
                    <a:pt x="1737" y="29"/>
                  </a:lnTo>
                  <a:lnTo>
                    <a:pt x="1754" y="35"/>
                  </a:lnTo>
                  <a:lnTo>
                    <a:pt x="1771" y="41"/>
                  </a:lnTo>
                  <a:lnTo>
                    <a:pt x="1791" y="48"/>
                  </a:lnTo>
                  <a:lnTo>
                    <a:pt x="1812" y="56"/>
                  </a:lnTo>
                  <a:lnTo>
                    <a:pt x="1833" y="64"/>
                  </a:lnTo>
                  <a:lnTo>
                    <a:pt x="1854" y="73"/>
                  </a:lnTo>
                  <a:lnTo>
                    <a:pt x="1877" y="83"/>
                  </a:lnTo>
                  <a:lnTo>
                    <a:pt x="1898" y="93"/>
                  </a:lnTo>
                  <a:lnTo>
                    <a:pt x="1917" y="102"/>
                  </a:lnTo>
                  <a:lnTo>
                    <a:pt x="1935" y="112"/>
                  </a:lnTo>
                  <a:lnTo>
                    <a:pt x="1952" y="121"/>
                  </a:lnTo>
                  <a:lnTo>
                    <a:pt x="1967" y="129"/>
                  </a:lnTo>
                  <a:lnTo>
                    <a:pt x="1981" y="139"/>
                  </a:lnTo>
                  <a:lnTo>
                    <a:pt x="1992" y="146"/>
                  </a:lnTo>
                  <a:lnTo>
                    <a:pt x="2002" y="154"/>
                  </a:lnTo>
                  <a:lnTo>
                    <a:pt x="2011" y="162"/>
                  </a:lnTo>
                  <a:lnTo>
                    <a:pt x="2019" y="167"/>
                  </a:lnTo>
                  <a:lnTo>
                    <a:pt x="2025" y="175"/>
                  </a:lnTo>
                  <a:lnTo>
                    <a:pt x="2031" y="181"/>
                  </a:lnTo>
                  <a:lnTo>
                    <a:pt x="2034" y="188"/>
                  </a:lnTo>
                  <a:lnTo>
                    <a:pt x="2036" y="194"/>
                  </a:lnTo>
                  <a:lnTo>
                    <a:pt x="2036" y="200"/>
                  </a:lnTo>
                  <a:lnTo>
                    <a:pt x="2036" y="208"/>
                  </a:lnTo>
                  <a:lnTo>
                    <a:pt x="2034" y="215"/>
                  </a:lnTo>
                  <a:lnTo>
                    <a:pt x="2033" y="221"/>
                  </a:lnTo>
                  <a:lnTo>
                    <a:pt x="2029" y="229"/>
                  </a:lnTo>
                  <a:lnTo>
                    <a:pt x="2025" y="236"/>
                  </a:lnTo>
                  <a:lnTo>
                    <a:pt x="2019" y="242"/>
                  </a:lnTo>
                  <a:lnTo>
                    <a:pt x="2013" y="248"/>
                  </a:lnTo>
                  <a:lnTo>
                    <a:pt x="2008" y="254"/>
                  </a:lnTo>
                  <a:lnTo>
                    <a:pt x="1998" y="260"/>
                  </a:lnTo>
                  <a:lnTo>
                    <a:pt x="1990" y="265"/>
                  </a:lnTo>
                  <a:lnTo>
                    <a:pt x="1979" y="269"/>
                  </a:lnTo>
                  <a:lnTo>
                    <a:pt x="1967" y="275"/>
                  </a:lnTo>
                  <a:lnTo>
                    <a:pt x="1956" y="279"/>
                  </a:lnTo>
                  <a:lnTo>
                    <a:pt x="1942" y="283"/>
                  </a:lnTo>
                  <a:lnTo>
                    <a:pt x="1929" y="286"/>
                  </a:lnTo>
                  <a:lnTo>
                    <a:pt x="1914" y="290"/>
                  </a:lnTo>
                  <a:lnTo>
                    <a:pt x="1904" y="292"/>
                  </a:lnTo>
                  <a:lnTo>
                    <a:pt x="1894" y="296"/>
                  </a:lnTo>
                  <a:lnTo>
                    <a:pt x="1883" y="298"/>
                  </a:lnTo>
                  <a:lnTo>
                    <a:pt x="1869" y="302"/>
                  </a:lnTo>
                  <a:lnTo>
                    <a:pt x="1856" y="304"/>
                  </a:lnTo>
                  <a:lnTo>
                    <a:pt x="1841" y="306"/>
                  </a:lnTo>
                  <a:lnTo>
                    <a:pt x="1823" y="308"/>
                  </a:lnTo>
                  <a:lnTo>
                    <a:pt x="1806" y="309"/>
                  </a:lnTo>
                  <a:lnTo>
                    <a:pt x="1789" y="309"/>
                  </a:lnTo>
                  <a:lnTo>
                    <a:pt x="1770" y="311"/>
                  </a:lnTo>
                  <a:lnTo>
                    <a:pt x="1748" y="311"/>
                  </a:lnTo>
                  <a:lnTo>
                    <a:pt x="1727" y="313"/>
                  </a:lnTo>
                  <a:lnTo>
                    <a:pt x="1704" y="313"/>
                  </a:lnTo>
                  <a:lnTo>
                    <a:pt x="1681" y="313"/>
                  </a:lnTo>
                  <a:lnTo>
                    <a:pt x="1656" y="313"/>
                  </a:lnTo>
                  <a:lnTo>
                    <a:pt x="1631" y="313"/>
                  </a:lnTo>
                  <a:lnTo>
                    <a:pt x="1556" y="315"/>
                  </a:lnTo>
                  <a:lnTo>
                    <a:pt x="1480" y="315"/>
                  </a:lnTo>
                  <a:lnTo>
                    <a:pt x="1401" y="319"/>
                  </a:lnTo>
                  <a:lnTo>
                    <a:pt x="1324" y="323"/>
                  </a:lnTo>
                  <a:lnTo>
                    <a:pt x="1246" y="329"/>
                  </a:lnTo>
                  <a:lnTo>
                    <a:pt x="1165" y="334"/>
                  </a:lnTo>
                  <a:lnTo>
                    <a:pt x="1086" y="342"/>
                  </a:lnTo>
                  <a:lnTo>
                    <a:pt x="1006" y="350"/>
                  </a:lnTo>
                  <a:lnTo>
                    <a:pt x="977" y="354"/>
                  </a:lnTo>
                  <a:lnTo>
                    <a:pt x="948" y="357"/>
                  </a:lnTo>
                  <a:lnTo>
                    <a:pt x="921" y="361"/>
                  </a:lnTo>
                  <a:lnTo>
                    <a:pt x="894" y="365"/>
                  </a:lnTo>
                  <a:lnTo>
                    <a:pt x="869" y="369"/>
                  </a:lnTo>
                  <a:lnTo>
                    <a:pt x="844" y="373"/>
                  </a:lnTo>
                  <a:lnTo>
                    <a:pt x="819" y="377"/>
                  </a:lnTo>
                  <a:lnTo>
                    <a:pt x="794" y="380"/>
                  </a:lnTo>
                  <a:lnTo>
                    <a:pt x="771" y="382"/>
                  </a:lnTo>
                  <a:lnTo>
                    <a:pt x="748" y="386"/>
                  </a:lnTo>
                  <a:lnTo>
                    <a:pt x="725" y="390"/>
                  </a:lnTo>
                  <a:lnTo>
                    <a:pt x="704" y="394"/>
                  </a:lnTo>
                  <a:lnTo>
                    <a:pt x="683" y="396"/>
                  </a:lnTo>
                  <a:lnTo>
                    <a:pt x="662" y="400"/>
                  </a:lnTo>
                  <a:lnTo>
                    <a:pt x="641" y="402"/>
                  </a:lnTo>
                  <a:lnTo>
                    <a:pt x="622" y="405"/>
                  </a:lnTo>
                  <a:lnTo>
                    <a:pt x="604" y="407"/>
                  </a:lnTo>
                  <a:lnTo>
                    <a:pt x="585" y="411"/>
                  </a:lnTo>
                  <a:lnTo>
                    <a:pt x="568" y="413"/>
                  </a:lnTo>
                  <a:lnTo>
                    <a:pt x="551" y="417"/>
                  </a:lnTo>
                  <a:lnTo>
                    <a:pt x="533" y="419"/>
                  </a:lnTo>
                  <a:lnTo>
                    <a:pt x="518" y="423"/>
                  </a:lnTo>
                  <a:lnTo>
                    <a:pt x="503" y="425"/>
                  </a:lnTo>
                  <a:lnTo>
                    <a:pt x="487" y="427"/>
                  </a:lnTo>
                  <a:lnTo>
                    <a:pt x="474" y="430"/>
                  </a:lnTo>
                  <a:lnTo>
                    <a:pt x="460" y="432"/>
                  </a:lnTo>
                  <a:lnTo>
                    <a:pt x="447" y="434"/>
                  </a:lnTo>
                  <a:lnTo>
                    <a:pt x="435" y="436"/>
                  </a:lnTo>
                  <a:lnTo>
                    <a:pt x="424" y="440"/>
                  </a:lnTo>
                  <a:lnTo>
                    <a:pt x="412" y="442"/>
                  </a:lnTo>
                  <a:lnTo>
                    <a:pt x="401" y="444"/>
                  </a:lnTo>
                  <a:lnTo>
                    <a:pt x="391" y="446"/>
                  </a:lnTo>
                  <a:lnTo>
                    <a:pt x="380" y="448"/>
                  </a:lnTo>
                  <a:lnTo>
                    <a:pt x="368" y="451"/>
                  </a:lnTo>
                  <a:lnTo>
                    <a:pt x="361" y="453"/>
                  </a:lnTo>
                  <a:lnTo>
                    <a:pt x="351" y="455"/>
                  </a:lnTo>
                  <a:lnTo>
                    <a:pt x="343" y="455"/>
                  </a:lnTo>
                  <a:lnTo>
                    <a:pt x="338" y="457"/>
                  </a:lnTo>
                  <a:lnTo>
                    <a:pt x="332" y="457"/>
                  </a:lnTo>
                  <a:lnTo>
                    <a:pt x="326" y="459"/>
                  </a:lnTo>
                  <a:lnTo>
                    <a:pt x="318" y="457"/>
                  </a:lnTo>
                  <a:lnTo>
                    <a:pt x="311" y="457"/>
                  </a:lnTo>
                  <a:lnTo>
                    <a:pt x="301" y="455"/>
                  </a:lnTo>
                  <a:lnTo>
                    <a:pt x="290" y="453"/>
                  </a:lnTo>
                  <a:lnTo>
                    <a:pt x="280" y="451"/>
                  </a:lnTo>
                  <a:lnTo>
                    <a:pt x="268" y="448"/>
                  </a:lnTo>
                  <a:lnTo>
                    <a:pt x="257" y="446"/>
                  </a:lnTo>
                  <a:lnTo>
                    <a:pt x="243" y="440"/>
                  </a:lnTo>
                  <a:lnTo>
                    <a:pt x="230" y="436"/>
                  </a:lnTo>
                  <a:lnTo>
                    <a:pt x="215" y="430"/>
                  </a:lnTo>
                  <a:lnTo>
                    <a:pt x="201" y="425"/>
                  </a:lnTo>
                  <a:lnTo>
                    <a:pt x="186" y="419"/>
                  </a:lnTo>
                  <a:lnTo>
                    <a:pt x="169" y="411"/>
                  </a:lnTo>
                  <a:lnTo>
                    <a:pt x="151" y="403"/>
                  </a:lnTo>
                  <a:lnTo>
                    <a:pt x="134" y="396"/>
                  </a:lnTo>
                  <a:lnTo>
                    <a:pt x="117" y="386"/>
                  </a:lnTo>
                  <a:lnTo>
                    <a:pt x="103" y="379"/>
                  </a:lnTo>
                  <a:lnTo>
                    <a:pt x="90" y="373"/>
                  </a:lnTo>
                  <a:lnTo>
                    <a:pt x="76" y="367"/>
                  </a:lnTo>
                  <a:lnTo>
                    <a:pt x="65" y="359"/>
                  </a:lnTo>
                  <a:lnTo>
                    <a:pt x="55" y="354"/>
                  </a:lnTo>
                  <a:lnTo>
                    <a:pt x="46" y="348"/>
                  </a:lnTo>
                  <a:lnTo>
                    <a:pt x="36" y="342"/>
                  </a:lnTo>
                  <a:lnTo>
                    <a:pt x="28" y="336"/>
                  </a:lnTo>
                  <a:lnTo>
                    <a:pt x="23" y="332"/>
                  </a:lnTo>
                  <a:lnTo>
                    <a:pt x="15" y="327"/>
                  </a:lnTo>
                  <a:lnTo>
                    <a:pt x="11" y="323"/>
                  </a:lnTo>
                  <a:lnTo>
                    <a:pt x="7" y="317"/>
                  </a:lnTo>
                  <a:lnTo>
                    <a:pt x="3" y="313"/>
                  </a:lnTo>
                  <a:lnTo>
                    <a:pt x="2" y="309"/>
                  </a:lnTo>
                  <a:lnTo>
                    <a:pt x="0" y="306"/>
                  </a:lnTo>
                  <a:lnTo>
                    <a:pt x="0" y="302"/>
                  </a:lnTo>
                  <a:lnTo>
                    <a:pt x="0" y="298"/>
                  </a:lnTo>
                  <a:lnTo>
                    <a:pt x="2" y="292"/>
                  </a:lnTo>
                  <a:lnTo>
                    <a:pt x="3" y="288"/>
                  </a:lnTo>
                  <a:lnTo>
                    <a:pt x="5" y="284"/>
                  </a:lnTo>
                  <a:lnTo>
                    <a:pt x="9" y="281"/>
                  </a:lnTo>
                  <a:lnTo>
                    <a:pt x="13" y="277"/>
                  </a:lnTo>
                  <a:lnTo>
                    <a:pt x="19" y="275"/>
                  </a:lnTo>
                  <a:lnTo>
                    <a:pt x="25" y="271"/>
                  </a:lnTo>
                  <a:lnTo>
                    <a:pt x="30" y="269"/>
                  </a:lnTo>
                  <a:lnTo>
                    <a:pt x="38" y="265"/>
                  </a:lnTo>
                  <a:lnTo>
                    <a:pt x="46" y="263"/>
                  </a:lnTo>
                  <a:lnTo>
                    <a:pt x="53" y="261"/>
                  </a:lnTo>
                  <a:lnTo>
                    <a:pt x="63" y="258"/>
                  </a:lnTo>
                  <a:lnTo>
                    <a:pt x="75" y="258"/>
                  </a:lnTo>
                  <a:lnTo>
                    <a:pt x="86" y="256"/>
                  </a:lnTo>
                  <a:lnTo>
                    <a:pt x="98" y="254"/>
                  </a:lnTo>
                  <a:lnTo>
                    <a:pt x="136" y="250"/>
                  </a:lnTo>
                  <a:lnTo>
                    <a:pt x="174" y="244"/>
                  </a:lnTo>
                  <a:lnTo>
                    <a:pt x="215" y="238"/>
                  </a:lnTo>
                  <a:lnTo>
                    <a:pt x="253" y="233"/>
                  </a:lnTo>
                  <a:lnTo>
                    <a:pt x="295" y="229"/>
                  </a:lnTo>
                  <a:lnTo>
                    <a:pt x="336" y="221"/>
                  </a:lnTo>
                  <a:lnTo>
                    <a:pt x="378" y="215"/>
                  </a:lnTo>
                  <a:lnTo>
                    <a:pt x="420" y="210"/>
                  </a:lnTo>
                  <a:lnTo>
                    <a:pt x="464" y="204"/>
                  </a:lnTo>
                  <a:lnTo>
                    <a:pt x="508" y="196"/>
                  </a:lnTo>
                  <a:lnTo>
                    <a:pt x="553" y="188"/>
                  </a:lnTo>
                  <a:lnTo>
                    <a:pt x="597" y="183"/>
                  </a:lnTo>
                  <a:lnTo>
                    <a:pt x="643" y="175"/>
                  </a:lnTo>
                  <a:lnTo>
                    <a:pt x="689" y="167"/>
                  </a:lnTo>
                  <a:lnTo>
                    <a:pt x="735" y="160"/>
                  </a:lnTo>
                  <a:lnTo>
                    <a:pt x="783" y="152"/>
                  </a:lnTo>
                  <a:lnTo>
                    <a:pt x="817" y="144"/>
                  </a:lnTo>
                  <a:lnTo>
                    <a:pt x="852" y="139"/>
                  </a:lnTo>
                  <a:lnTo>
                    <a:pt x="887" y="133"/>
                  </a:lnTo>
                  <a:lnTo>
                    <a:pt x="919" y="127"/>
                  </a:lnTo>
                  <a:lnTo>
                    <a:pt x="950" y="121"/>
                  </a:lnTo>
                  <a:lnTo>
                    <a:pt x="981" y="116"/>
                  </a:lnTo>
                  <a:lnTo>
                    <a:pt x="1011" y="110"/>
                  </a:lnTo>
                  <a:lnTo>
                    <a:pt x="1042" y="104"/>
                  </a:lnTo>
                  <a:lnTo>
                    <a:pt x="1071" y="100"/>
                  </a:lnTo>
                  <a:lnTo>
                    <a:pt x="1098" y="94"/>
                  </a:lnTo>
                  <a:lnTo>
                    <a:pt x="1125" y="89"/>
                  </a:lnTo>
                  <a:lnTo>
                    <a:pt x="1151" y="85"/>
                  </a:lnTo>
                  <a:lnTo>
                    <a:pt x="1176" y="81"/>
                  </a:lnTo>
                  <a:lnTo>
                    <a:pt x="1201" y="75"/>
                  </a:lnTo>
                  <a:lnTo>
                    <a:pt x="1226" y="71"/>
                  </a:lnTo>
                  <a:lnTo>
                    <a:pt x="1249" y="68"/>
                  </a:lnTo>
                  <a:lnTo>
                    <a:pt x="1272" y="62"/>
                  </a:lnTo>
                  <a:lnTo>
                    <a:pt x="1294" y="58"/>
                  </a:lnTo>
                  <a:lnTo>
                    <a:pt x="1315" y="54"/>
                  </a:lnTo>
                  <a:lnTo>
                    <a:pt x="1334" y="50"/>
                  </a:lnTo>
                  <a:lnTo>
                    <a:pt x="1353" y="48"/>
                  </a:lnTo>
                  <a:lnTo>
                    <a:pt x="1372" y="45"/>
                  </a:lnTo>
                  <a:lnTo>
                    <a:pt x="1389" y="41"/>
                  </a:lnTo>
                  <a:lnTo>
                    <a:pt x="1407" y="39"/>
                  </a:lnTo>
                  <a:lnTo>
                    <a:pt x="1422" y="35"/>
                  </a:lnTo>
                  <a:lnTo>
                    <a:pt x="1437" y="33"/>
                  </a:lnTo>
                  <a:lnTo>
                    <a:pt x="1453" y="29"/>
                  </a:lnTo>
                  <a:lnTo>
                    <a:pt x="1466" y="27"/>
                  </a:lnTo>
                  <a:lnTo>
                    <a:pt x="1480" y="25"/>
                  </a:lnTo>
                  <a:lnTo>
                    <a:pt x="1491" y="23"/>
                  </a:lnTo>
                  <a:lnTo>
                    <a:pt x="1503" y="21"/>
                  </a:lnTo>
                  <a:lnTo>
                    <a:pt x="1514" y="20"/>
                  </a:lnTo>
                  <a:lnTo>
                    <a:pt x="1532" y="14"/>
                  </a:lnTo>
                  <a:lnTo>
                    <a:pt x="1547" y="12"/>
                  </a:lnTo>
                  <a:lnTo>
                    <a:pt x="1560" y="8"/>
                  </a:lnTo>
                  <a:lnTo>
                    <a:pt x="1572" y="6"/>
                  </a:lnTo>
                  <a:lnTo>
                    <a:pt x="1583" y="4"/>
                  </a:lnTo>
                  <a:lnTo>
                    <a:pt x="1593" y="2"/>
                  </a:lnTo>
                  <a:lnTo>
                    <a:pt x="1601" y="0"/>
                  </a:lnTo>
                  <a:lnTo>
                    <a:pt x="160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62200" y="1447800"/>
            <a:ext cx="461623" cy="1116240"/>
            <a:chOff x="2974408" y="3494144"/>
            <a:chExt cx="461623" cy="1116240"/>
          </a:xfrm>
        </p:grpSpPr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3152407" y="3494144"/>
              <a:ext cx="283624" cy="219075"/>
            </a:xfrm>
            <a:custGeom>
              <a:avLst/>
              <a:gdLst>
                <a:gd name="T0" fmla="*/ 59359732 w 869"/>
                <a:gd name="T1" fmla="*/ 0 h 674"/>
                <a:gd name="T2" fmla="*/ 93460294 w 869"/>
                <a:gd name="T3" fmla="*/ 2505555 h 674"/>
                <a:gd name="T4" fmla="*/ 126929124 w 869"/>
                <a:gd name="T5" fmla="*/ 8768653 h 674"/>
                <a:gd name="T6" fmla="*/ 163555918 w 869"/>
                <a:gd name="T7" fmla="*/ 16910521 h 674"/>
                <a:gd name="T8" fmla="*/ 204602626 w 869"/>
                <a:gd name="T9" fmla="*/ 27557156 h 674"/>
                <a:gd name="T10" fmla="*/ 250701053 w 869"/>
                <a:gd name="T11" fmla="*/ 40083346 h 674"/>
                <a:gd name="T12" fmla="*/ 291747761 w 869"/>
                <a:gd name="T13" fmla="*/ 50730766 h 674"/>
                <a:gd name="T14" fmla="*/ 330899993 w 869"/>
                <a:gd name="T15" fmla="*/ 62630184 h 674"/>
                <a:gd name="T16" fmla="*/ 366264068 w 869"/>
                <a:gd name="T17" fmla="*/ 73277604 h 674"/>
                <a:gd name="T18" fmla="*/ 398469360 w 869"/>
                <a:gd name="T19" fmla="*/ 85177801 h 674"/>
                <a:gd name="T20" fmla="*/ 427518351 w 869"/>
                <a:gd name="T21" fmla="*/ 97703991 h 674"/>
                <a:gd name="T22" fmla="*/ 454671972 w 869"/>
                <a:gd name="T23" fmla="*/ 110856199 h 674"/>
                <a:gd name="T24" fmla="*/ 476142961 w 869"/>
                <a:gd name="T25" fmla="*/ 125261159 h 674"/>
                <a:gd name="T26" fmla="*/ 493193242 w 869"/>
                <a:gd name="T27" fmla="*/ 142171674 h 674"/>
                <a:gd name="T28" fmla="*/ 508980009 w 869"/>
                <a:gd name="T29" fmla="*/ 159081398 h 674"/>
                <a:gd name="T30" fmla="*/ 522241339 w 869"/>
                <a:gd name="T31" fmla="*/ 177870683 h 674"/>
                <a:gd name="T32" fmla="*/ 532345474 w 869"/>
                <a:gd name="T33" fmla="*/ 198538738 h 674"/>
                <a:gd name="T34" fmla="*/ 540554339 w 869"/>
                <a:gd name="T35" fmla="*/ 219833628 h 674"/>
                <a:gd name="T36" fmla="*/ 545606804 w 869"/>
                <a:gd name="T37" fmla="*/ 241753669 h 674"/>
                <a:gd name="T38" fmla="*/ 547501279 w 869"/>
                <a:gd name="T39" fmla="*/ 265553272 h 674"/>
                <a:gd name="T40" fmla="*/ 547501279 w 869"/>
                <a:gd name="T41" fmla="*/ 295615970 h 674"/>
                <a:gd name="T42" fmla="*/ 544343290 w 869"/>
                <a:gd name="T43" fmla="*/ 326931445 h 674"/>
                <a:gd name="T44" fmla="*/ 536765388 w 869"/>
                <a:gd name="T45" fmla="*/ 353862596 h 674"/>
                <a:gd name="T46" fmla="*/ 524767572 w 869"/>
                <a:gd name="T47" fmla="*/ 376409421 h 674"/>
                <a:gd name="T48" fmla="*/ 508980009 w 869"/>
                <a:gd name="T49" fmla="*/ 394572714 h 674"/>
                <a:gd name="T50" fmla="*/ 489404291 w 869"/>
                <a:gd name="T51" fmla="*/ 407724897 h 674"/>
                <a:gd name="T52" fmla="*/ 465407864 w 869"/>
                <a:gd name="T53" fmla="*/ 417119638 h 674"/>
                <a:gd name="T54" fmla="*/ 436358972 w 869"/>
                <a:gd name="T55" fmla="*/ 422129956 h 674"/>
                <a:gd name="T56" fmla="*/ 408573495 w 869"/>
                <a:gd name="T57" fmla="*/ 422129956 h 674"/>
                <a:gd name="T58" fmla="*/ 382682593 w 869"/>
                <a:gd name="T59" fmla="*/ 417119638 h 674"/>
                <a:gd name="T60" fmla="*/ 368157749 w 869"/>
                <a:gd name="T61" fmla="*/ 413987992 h 674"/>
                <a:gd name="T62" fmla="*/ 354897215 w 869"/>
                <a:gd name="T63" fmla="*/ 407724897 h 674"/>
                <a:gd name="T64" fmla="*/ 341635885 w 869"/>
                <a:gd name="T65" fmla="*/ 401461802 h 674"/>
                <a:gd name="T66" fmla="*/ 327111042 w 869"/>
                <a:gd name="T67" fmla="*/ 393319936 h 674"/>
                <a:gd name="T68" fmla="*/ 313849712 w 869"/>
                <a:gd name="T69" fmla="*/ 384551287 h 674"/>
                <a:gd name="T70" fmla="*/ 300588383 w 869"/>
                <a:gd name="T71" fmla="*/ 373904658 h 674"/>
                <a:gd name="T72" fmla="*/ 286064334 w 869"/>
                <a:gd name="T73" fmla="*/ 363257238 h 674"/>
                <a:gd name="T74" fmla="*/ 271540286 w 869"/>
                <a:gd name="T75" fmla="*/ 351357041 h 674"/>
                <a:gd name="T76" fmla="*/ 257016237 w 869"/>
                <a:gd name="T77" fmla="*/ 336952081 h 674"/>
                <a:gd name="T78" fmla="*/ 241228675 w 869"/>
                <a:gd name="T79" fmla="*/ 322547120 h 674"/>
                <a:gd name="T80" fmla="*/ 224178394 w 869"/>
                <a:gd name="T81" fmla="*/ 305637397 h 674"/>
                <a:gd name="T82" fmla="*/ 207128064 w 869"/>
                <a:gd name="T83" fmla="*/ 287474105 h 674"/>
                <a:gd name="T84" fmla="*/ 188815064 w 869"/>
                <a:gd name="T85" fmla="*/ 269311604 h 674"/>
                <a:gd name="T86" fmla="*/ 170502064 w 869"/>
                <a:gd name="T87" fmla="*/ 249269541 h 674"/>
                <a:gd name="T88" fmla="*/ 151557308 w 869"/>
                <a:gd name="T89" fmla="*/ 227348709 h 674"/>
                <a:gd name="T90" fmla="*/ 131981589 w 869"/>
                <a:gd name="T91" fmla="*/ 204801833 h 674"/>
                <a:gd name="T92" fmla="*/ 111142357 w 869"/>
                <a:gd name="T93" fmla="*/ 180376238 h 674"/>
                <a:gd name="T94" fmla="*/ 90934062 w 869"/>
                <a:gd name="T95" fmla="*/ 155323857 h 674"/>
                <a:gd name="T96" fmla="*/ 70095624 w 869"/>
                <a:gd name="T97" fmla="*/ 129018700 h 674"/>
                <a:gd name="T98" fmla="*/ 47361904 w 869"/>
                <a:gd name="T99" fmla="*/ 100835539 h 674"/>
                <a:gd name="T100" fmla="*/ 25259947 w 869"/>
                <a:gd name="T101" fmla="*/ 70772841 h 674"/>
                <a:gd name="T102" fmla="*/ 14524055 w 869"/>
                <a:gd name="T103" fmla="*/ 60125421 h 674"/>
                <a:gd name="T104" fmla="*/ 5683429 w 869"/>
                <a:gd name="T105" fmla="*/ 51983555 h 674"/>
                <a:gd name="T106" fmla="*/ 2526233 w 869"/>
                <a:gd name="T107" fmla="*/ 41962116 h 674"/>
                <a:gd name="T108" fmla="*/ 0 w 869"/>
                <a:gd name="T109" fmla="*/ 33820251 h 674"/>
                <a:gd name="T110" fmla="*/ 5683429 w 869"/>
                <a:gd name="T111" fmla="*/ 19415284 h 674"/>
                <a:gd name="T112" fmla="*/ 14524055 w 869"/>
                <a:gd name="T113" fmla="*/ 8768653 h 674"/>
                <a:gd name="T114" fmla="*/ 26522672 w 869"/>
                <a:gd name="T115" fmla="*/ 2505555 h 674"/>
                <a:gd name="T116" fmla="*/ 42309439 w 869"/>
                <a:gd name="T117" fmla="*/ 0 h 674"/>
                <a:gd name="T118" fmla="*/ 42309439 w 869"/>
                <a:gd name="T119" fmla="*/ 0 h 6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9"/>
                <a:gd name="T181" fmla="*/ 0 h 674"/>
                <a:gd name="T182" fmla="*/ 869 w 869"/>
                <a:gd name="T183" fmla="*/ 674 h 6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9" h="674">
                  <a:moveTo>
                    <a:pt x="67" y="0"/>
                  </a:moveTo>
                  <a:lnTo>
                    <a:pt x="94" y="0"/>
                  </a:lnTo>
                  <a:lnTo>
                    <a:pt x="121" y="2"/>
                  </a:lnTo>
                  <a:lnTo>
                    <a:pt x="148" y="4"/>
                  </a:lnTo>
                  <a:lnTo>
                    <a:pt x="174" y="8"/>
                  </a:lnTo>
                  <a:lnTo>
                    <a:pt x="201" y="14"/>
                  </a:lnTo>
                  <a:lnTo>
                    <a:pt x="230" y="19"/>
                  </a:lnTo>
                  <a:lnTo>
                    <a:pt x="259" y="27"/>
                  </a:lnTo>
                  <a:lnTo>
                    <a:pt x="288" y="37"/>
                  </a:lnTo>
                  <a:lnTo>
                    <a:pt x="324" y="44"/>
                  </a:lnTo>
                  <a:lnTo>
                    <a:pt x="361" y="54"/>
                  </a:lnTo>
                  <a:lnTo>
                    <a:pt x="397" y="64"/>
                  </a:lnTo>
                  <a:lnTo>
                    <a:pt x="430" y="73"/>
                  </a:lnTo>
                  <a:lnTo>
                    <a:pt x="462" y="81"/>
                  </a:lnTo>
                  <a:lnTo>
                    <a:pt x="493" y="90"/>
                  </a:lnTo>
                  <a:lnTo>
                    <a:pt x="524" y="100"/>
                  </a:lnTo>
                  <a:lnTo>
                    <a:pt x="553" y="110"/>
                  </a:lnTo>
                  <a:lnTo>
                    <a:pt x="580" y="117"/>
                  </a:lnTo>
                  <a:lnTo>
                    <a:pt x="606" y="127"/>
                  </a:lnTo>
                  <a:lnTo>
                    <a:pt x="631" y="136"/>
                  </a:lnTo>
                  <a:lnTo>
                    <a:pt x="656" y="146"/>
                  </a:lnTo>
                  <a:lnTo>
                    <a:pt x="677" y="156"/>
                  </a:lnTo>
                  <a:lnTo>
                    <a:pt x="699" y="165"/>
                  </a:lnTo>
                  <a:lnTo>
                    <a:pt x="720" y="177"/>
                  </a:lnTo>
                  <a:lnTo>
                    <a:pt x="739" y="186"/>
                  </a:lnTo>
                  <a:lnTo>
                    <a:pt x="754" y="200"/>
                  </a:lnTo>
                  <a:lnTo>
                    <a:pt x="768" y="213"/>
                  </a:lnTo>
                  <a:lnTo>
                    <a:pt x="781" y="227"/>
                  </a:lnTo>
                  <a:lnTo>
                    <a:pt x="795" y="240"/>
                  </a:lnTo>
                  <a:lnTo>
                    <a:pt x="806" y="254"/>
                  </a:lnTo>
                  <a:lnTo>
                    <a:pt x="818" y="269"/>
                  </a:lnTo>
                  <a:lnTo>
                    <a:pt x="827" y="284"/>
                  </a:lnTo>
                  <a:lnTo>
                    <a:pt x="835" y="300"/>
                  </a:lnTo>
                  <a:lnTo>
                    <a:pt x="843" y="317"/>
                  </a:lnTo>
                  <a:lnTo>
                    <a:pt x="850" y="334"/>
                  </a:lnTo>
                  <a:lnTo>
                    <a:pt x="856" y="351"/>
                  </a:lnTo>
                  <a:lnTo>
                    <a:pt x="860" y="369"/>
                  </a:lnTo>
                  <a:lnTo>
                    <a:pt x="864" y="386"/>
                  </a:lnTo>
                  <a:lnTo>
                    <a:pt x="867" y="405"/>
                  </a:lnTo>
                  <a:lnTo>
                    <a:pt x="867" y="424"/>
                  </a:lnTo>
                  <a:lnTo>
                    <a:pt x="869" y="446"/>
                  </a:lnTo>
                  <a:lnTo>
                    <a:pt x="867" y="472"/>
                  </a:lnTo>
                  <a:lnTo>
                    <a:pt x="866" y="497"/>
                  </a:lnTo>
                  <a:lnTo>
                    <a:pt x="862" y="522"/>
                  </a:lnTo>
                  <a:lnTo>
                    <a:pt x="856" y="545"/>
                  </a:lnTo>
                  <a:lnTo>
                    <a:pt x="850" y="565"/>
                  </a:lnTo>
                  <a:lnTo>
                    <a:pt x="841" y="584"/>
                  </a:lnTo>
                  <a:lnTo>
                    <a:pt x="831" y="601"/>
                  </a:lnTo>
                  <a:lnTo>
                    <a:pt x="819" y="616"/>
                  </a:lnTo>
                  <a:lnTo>
                    <a:pt x="806" y="630"/>
                  </a:lnTo>
                  <a:lnTo>
                    <a:pt x="791" y="641"/>
                  </a:lnTo>
                  <a:lnTo>
                    <a:pt x="775" y="651"/>
                  </a:lnTo>
                  <a:lnTo>
                    <a:pt x="756" y="659"/>
                  </a:lnTo>
                  <a:lnTo>
                    <a:pt x="737" y="666"/>
                  </a:lnTo>
                  <a:lnTo>
                    <a:pt x="714" y="670"/>
                  </a:lnTo>
                  <a:lnTo>
                    <a:pt x="691" y="674"/>
                  </a:lnTo>
                  <a:lnTo>
                    <a:pt x="668" y="674"/>
                  </a:lnTo>
                  <a:lnTo>
                    <a:pt x="647" y="674"/>
                  </a:lnTo>
                  <a:lnTo>
                    <a:pt x="626" y="670"/>
                  </a:lnTo>
                  <a:lnTo>
                    <a:pt x="606" y="666"/>
                  </a:lnTo>
                  <a:lnTo>
                    <a:pt x="595" y="662"/>
                  </a:lnTo>
                  <a:lnTo>
                    <a:pt x="583" y="661"/>
                  </a:lnTo>
                  <a:lnTo>
                    <a:pt x="574" y="657"/>
                  </a:lnTo>
                  <a:lnTo>
                    <a:pt x="562" y="651"/>
                  </a:lnTo>
                  <a:lnTo>
                    <a:pt x="551" y="647"/>
                  </a:lnTo>
                  <a:lnTo>
                    <a:pt x="541" y="641"/>
                  </a:lnTo>
                  <a:lnTo>
                    <a:pt x="530" y="636"/>
                  </a:lnTo>
                  <a:lnTo>
                    <a:pt x="518" y="628"/>
                  </a:lnTo>
                  <a:lnTo>
                    <a:pt x="508" y="622"/>
                  </a:lnTo>
                  <a:lnTo>
                    <a:pt x="497" y="614"/>
                  </a:lnTo>
                  <a:lnTo>
                    <a:pt x="487" y="607"/>
                  </a:lnTo>
                  <a:lnTo>
                    <a:pt x="476" y="597"/>
                  </a:lnTo>
                  <a:lnTo>
                    <a:pt x="464" y="589"/>
                  </a:lnTo>
                  <a:lnTo>
                    <a:pt x="453" y="580"/>
                  </a:lnTo>
                  <a:lnTo>
                    <a:pt x="441" y="570"/>
                  </a:lnTo>
                  <a:lnTo>
                    <a:pt x="430" y="561"/>
                  </a:lnTo>
                  <a:lnTo>
                    <a:pt x="418" y="549"/>
                  </a:lnTo>
                  <a:lnTo>
                    <a:pt x="407" y="538"/>
                  </a:lnTo>
                  <a:lnTo>
                    <a:pt x="393" y="526"/>
                  </a:lnTo>
                  <a:lnTo>
                    <a:pt x="382" y="515"/>
                  </a:lnTo>
                  <a:lnTo>
                    <a:pt x="368" y="501"/>
                  </a:lnTo>
                  <a:lnTo>
                    <a:pt x="355" y="488"/>
                  </a:lnTo>
                  <a:lnTo>
                    <a:pt x="341" y="474"/>
                  </a:lnTo>
                  <a:lnTo>
                    <a:pt x="328" y="459"/>
                  </a:lnTo>
                  <a:lnTo>
                    <a:pt x="315" y="446"/>
                  </a:lnTo>
                  <a:lnTo>
                    <a:pt x="299" y="430"/>
                  </a:lnTo>
                  <a:lnTo>
                    <a:pt x="286" y="413"/>
                  </a:lnTo>
                  <a:lnTo>
                    <a:pt x="270" y="398"/>
                  </a:lnTo>
                  <a:lnTo>
                    <a:pt x="255" y="380"/>
                  </a:lnTo>
                  <a:lnTo>
                    <a:pt x="240" y="363"/>
                  </a:lnTo>
                  <a:lnTo>
                    <a:pt x="224" y="346"/>
                  </a:lnTo>
                  <a:lnTo>
                    <a:pt x="209" y="327"/>
                  </a:lnTo>
                  <a:lnTo>
                    <a:pt x="194" y="307"/>
                  </a:lnTo>
                  <a:lnTo>
                    <a:pt x="176" y="288"/>
                  </a:lnTo>
                  <a:lnTo>
                    <a:pt x="161" y="269"/>
                  </a:lnTo>
                  <a:lnTo>
                    <a:pt x="144" y="248"/>
                  </a:lnTo>
                  <a:lnTo>
                    <a:pt x="126" y="227"/>
                  </a:lnTo>
                  <a:lnTo>
                    <a:pt x="111" y="206"/>
                  </a:lnTo>
                  <a:lnTo>
                    <a:pt x="94" y="183"/>
                  </a:lnTo>
                  <a:lnTo>
                    <a:pt x="75" y="161"/>
                  </a:lnTo>
                  <a:lnTo>
                    <a:pt x="57" y="138"/>
                  </a:lnTo>
                  <a:lnTo>
                    <a:pt x="40" y="113"/>
                  </a:lnTo>
                  <a:lnTo>
                    <a:pt x="30" y="106"/>
                  </a:lnTo>
                  <a:lnTo>
                    <a:pt x="23" y="96"/>
                  </a:lnTo>
                  <a:lnTo>
                    <a:pt x="15" y="88"/>
                  </a:lnTo>
                  <a:lnTo>
                    <a:pt x="9" y="83"/>
                  </a:lnTo>
                  <a:lnTo>
                    <a:pt x="6" y="75"/>
                  </a:lnTo>
                  <a:lnTo>
                    <a:pt x="4" y="67"/>
                  </a:lnTo>
                  <a:lnTo>
                    <a:pt x="2" y="62"/>
                  </a:lnTo>
                  <a:lnTo>
                    <a:pt x="0" y="54"/>
                  </a:lnTo>
                  <a:lnTo>
                    <a:pt x="4" y="40"/>
                  </a:lnTo>
                  <a:lnTo>
                    <a:pt x="9" y="31"/>
                  </a:lnTo>
                  <a:lnTo>
                    <a:pt x="15" y="21"/>
                  </a:lnTo>
                  <a:lnTo>
                    <a:pt x="23" y="14"/>
                  </a:lnTo>
                  <a:lnTo>
                    <a:pt x="32" y="8"/>
                  </a:lnTo>
                  <a:lnTo>
                    <a:pt x="42" y="4"/>
                  </a:lnTo>
                  <a:lnTo>
                    <a:pt x="54" y="0"/>
                  </a:lnTo>
                  <a:lnTo>
                    <a:pt x="6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2974408" y="3752992"/>
              <a:ext cx="274496" cy="211251"/>
            </a:xfrm>
            <a:custGeom>
              <a:avLst/>
              <a:gdLst>
                <a:gd name="T0" fmla="*/ 56703963 w 842"/>
                <a:gd name="T1" fmla="*/ 0 h 649"/>
                <a:gd name="T2" fmla="*/ 88205534 w 842"/>
                <a:gd name="T3" fmla="*/ 2512310 h 649"/>
                <a:gd name="T4" fmla="*/ 122857525 w 842"/>
                <a:gd name="T5" fmla="*/ 8165405 h 649"/>
                <a:gd name="T6" fmla="*/ 158139728 w 842"/>
                <a:gd name="T7" fmla="*/ 16958492 h 649"/>
                <a:gd name="T8" fmla="*/ 198462247 w 842"/>
                <a:gd name="T9" fmla="*/ 27636210 h 649"/>
                <a:gd name="T10" fmla="*/ 240675528 w 842"/>
                <a:gd name="T11" fmla="*/ 37057767 h 649"/>
                <a:gd name="T12" fmla="*/ 280367809 w 842"/>
                <a:gd name="T13" fmla="*/ 48363952 h 649"/>
                <a:gd name="T14" fmla="*/ 318170170 w 842"/>
                <a:gd name="T15" fmla="*/ 59041676 h 649"/>
                <a:gd name="T16" fmla="*/ 352822136 w 842"/>
                <a:gd name="T17" fmla="*/ 69718596 h 649"/>
                <a:gd name="T18" fmla="*/ 384324500 w 842"/>
                <a:gd name="T19" fmla="*/ 81024781 h 649"/>
                <a:gd name="T20" fmla="*/ 413305914 w 842"/>
                <a:gd name="T21" fmla="*/ 91702493 h 649"/>
                <a:gd name="T22" fmla="*/ 439768062 w 842"/>
                <a:gd name="T23" fmla="*/ 103636359 h 649"/>
                <a:gd name="T24" fmla="*/ 461819241 w 842"/>
                <a:gd name="T25" fmla="*/ 116826405 h 649"/>
                <a:gd name="T26" fmla="*/ 478830105 w 842"/>
                <a:gd name="T27" fmla="*/ 132528736 h 649"/>
                <a:gd name="T28" fmla="*/ 493321606 w 842"/>
                <a:gd name="T29" fmla="*/ 149487222 h 649"/>
                <a:gd name="T30" fmla="*/ 505292155 w 842"/>
                <a:gd name="T31" fmla="*/ 167702655 h 649"/>
                <a:gd name="T32" fmla="*/ 514742547 w 842"/>
                <a:gd name="T33" fmla="*/ 186545769 h 649"/>
                <a:gd name="T34" fmla="*/ 522303019 w 842"/>
                <a:gd name="T35" fmla="*/ 207272719 h 649"/>
                <a:gd name="T36" fmla="*/ 527343334 w 842"/>
                <a:gd name="T37" fmla="*/ 229255873 h 649"/>
                <a:gd name="T38" fmla="*/ 529233253 w 842"/>
                <a:gd name="T39" fmla="*/ 251867451 h 649"/>
                <a:gd name="T40" fmla="*/ 529233253 w 842"/>
                <a:gd name="T41" fmla="*/ 282016751 h 649"/>
                <a:gd name="T42" fmla="*/ 526083652 w 842"/>
                <a:gd name="T43" fmla="*/ 312165258 h 649"/>
                <a:gd name="T44" fmla="*/ 517262704 w 842"/>
                <a:gd name="T45" fmla="*/ 339801455 h 649"/>
                <a:gd name="T46" fmla="*/ 506551837 w 842"/>
                <a:gd name="T47" fmla="*/ 361785352 h 649"/>
                <a:gd name="T48" fmla="*/ 490801448 w 842"/>
                <a:gd name="T49" fmla="*/ 379999993 h 649"/>
                <a:gd name="T50" fmla="*/ 470009951 w 842"/>
                <a:gd name="T51" fmla="*/ 393190014 h 649"/>
                <a:gd name="T52" fmla="*/ 446068059 w 842"/>
                <a:gd name="T53" fmla="*/ 402611571 h 649"/>
                <a:gd name="T54" fmla="*/ 418346328 w 842"/>
                <a:gd name="T55" fmla="*/ 407636190 h 649"/>
                <a:gd name="T56" fmla="*/ 390624497 w 842"/>
                <a:gd name="T57" fmla="*/ 407636190 h 649"/>
                <a:gd name="T58" fmla="*/ 364793479 w 842"/>
                <a:gd name="T59" fmla="*/ 402611571 h 649"/>
                <a:gd name="T60" fmla="*/ 352822136 w 842"/>
                <a:gd name="T61" fmla="*/ 398843107 h 649"/>
                <a:gd name="T62" fmla="*/ 339591905 w 842"/>
                <a:gd name="T63" fmla="*/ 394446169 h 649"/>
                <a:gd name="T64" fmla="*/ 326360880 w 842"/>
                <a:gd name="T65" fmla="*/ 386909240 h 649"/>
                <a:gd name="T66" fmla="*/ 313129855 w 842"/>
                <a:gd name="T67" fmla="*/ 379999993 h 649"/>
                <a:gd name="T68" fmla="*/ 299898830 w 842"/>
                <a:gd name="T69" fmla="*/ 369949962 h 649"/>
                <a:gd name="T70" fmla="*/ 274067812 w 842"/>
                <a:gd name="T71" fmla="*/ 349851486 h 649"/>
                <a:gd name="T72" fmla="*/ 245085605 w 842"/>
                <a:gd name="T73" fmla="*/ 324099124 h 649"/>
                <a:gd name="T74" fmla="*/ 213583241 w 842"/>
                <a:gd name="T75" fmla="*/ 293950617 h 649"/>
                <a:gd name="T76" fmla="*/ 180191701 w 842"/>
                <a:gd name="T77" fmla="*/ 259405172 h 649"/>
                <a:gd name="T78" fmla="*/ 161920361 w 842"/>
                <a:gd name="T79" fmla="*/ 239933585 h 649"/>
                <a:gd name="T80" fmla="*/ 142389340 w 842"/>
                <a:gd name="T81" fmla="*/ 219206635 h 649"/>
                <a:gd name="T82" fmla="*/ 124118000 w 842"/>
                <a:gd name="T83" fmla="*/ 197851162 h 649"/>
                <a:gd name="T84" fmla="*/ 103956716 w 842"/>
                <a:gd name="T85" fmla="*/ 174611902 h 649"/>
                <a:gd name="T86" fmla="*/ 83165219 w 842"/>
                <a:gd name="T87" fmla="*/ 150743377 h 649"/>
                <a:gd name="T88" fmla="*/ 63003960 w 842"/>
                <a:gd name="T89" fmla="*/ 125619489 h 649"/>
                <a:gd name="T90" fmla="*/ 42212450 w 842"/>
                <a:gd name="T91" fmla="*/ 98611740 h 649"/>
                <a:gd name="T92" fmla="*/ 20161265 w 842"/>
                <a:gd name="T93" fmla="*/ 70975543 h 649"/>
                <a:gd name="T94" fmla="*/ 11970552 w 842"/>
                <a:gd name="T95" fmla="*/ 60297831 h 649"/>
                <a:gd name="T96" fmla="*/ 4410079 w 842"/>
                <a:gd name="T97" fmla="*/ 50876262 h 649"/>
                <a:gd name="T98" fmla="*/ 1260476 w 842"/>
                <a:gd name="T99" fmla="*/ 42082386 h 649"/>
                <a:gd name="T100" fmla="*/ 0 w 842"/>
                <a:gd name="T101" fmla="*/ 33916984 h 649"/>
                <a:gd name="T102" fmla="*/ 4410079 w 842"/>
                <a:gd name="T103" fmla="*/ 18214647 h 649"/>
                <a:gd name="T104" fmla="*/ 13231031 w 842"/>
                <a:gd name="T105" fmla="*/ 8165405 h 649"/>
                <a:gd name="T106" fmla="*/ 26462062 w 842"/>
                <a:gd name="T107" fmla="*/ 2512310 h 649"/>
                <a:gd name="T108" fmla="*/ 40952769 w 842"/>
                <a:gd name="T109" fmla="*/ 0 h 649"/>
                <a:gd name="T110" fmla="*/ 40952769 w 842"/>
                <a:gd name="T111" fmla="*/ 0 h 6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42"/>
                <a:gd name="T169" fmla="*/ 0 h 649"/>
                <a:gd name="T170" fmla="*/ 842 w 842"/>
                <a:gd name="T171" fmla="*/ 649 h 6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42" h="649">
                  <a:moveTo>
                    <a:pt x="65" y="0"/>
                  </a:moveTo>
                  <a:lnTo>
                    <a:pt x="90" y="0"/>
                  </a:lnTo>
                  <a:lnTo>
                    <a:pt x="115" y="2"/>
                  </a:lnTo>
                  <a:lnTo>
                    <a:pt x="140" y="4"/>
                  </a:lnTo>
                  <a:lnTo>
                    <a:pt x="167" y="8"/>
                  </a:lnTo>
                  <a:lnTo>
                    <a:pt x="195" y="13"/>
                  </a:lnTo>
                  <a:lnTo>
                    <a:pt x="222" y="19"/>
                  </a:lnTo>
                  <a:lnTo>
                    <a:pt x="251" y="27"/>
                  </a:lnTo>
                  <a:lnTo>
                    <a:pt x="280" y="36"/>
                  </a:lnTo>
                  <a:lnTo>
                    <a:pt x="315" y="44"/>
                  </a:lnTo>
                  <a:lnTo>
                    <a:pt x="349" y="52"/>
                  </a:lnTo>
                  <a:lnTo>
                    <a:pt x="382" y="59"/>
                  </a:lnTo>
                  <a:lnTo>
                    <a:pt x="414" y="69"/>
                  </a:lnTo>
                  <a:lnTo>
                    <a:pt x="445" y="77"/>
                  </a:lnTo>
                  <a:lnTo>
                    <a:pt x="476" y="84"/>
                  </a:lnTo>
                  <a:lnTo>
                    <a:pt x="505" y="94"/>
                  </a:lnTo>
                  <a:lnTo>
                    <a:pt x="533" y="102"/>
                  </a:lnTo>
                  <a:lnTo>
                    <a:pt x="560" y="111"/>
                  </a:lnTo>
                  <a:lnTo>
                    <a:pt x="585" y="119"/>
                  </a:lnTo>
                  <a:lnTo>
                    <a:pt x="610" y="129"/>
                  </a:lnTo>
                  <a:lnTo>
                    <a:pt x="635" y="138"/>
                  </a:lnTo>
                  <a:lnTo>
                    <a:pt x="656" y="146"/>
                  </a:lnTo>
                  <a:lnTo>
                    <a:pt x="677" y="155"/>
                  </a:lnTo>
                  <a:lnTo>
                    <a:pt x="698" y="165"/>
                  </a:lnTo>
                  <a:lnTo>
                    <a:pt x="718" y="175"/>
                  </a:lnTo>
                  <a:lnTo>
                    <a:pt x="733" y="186"/>
                  </a:lnTo>
                  <a:lnTo>
                    <a:pt x="746" y="198"/>
                  </a:lnTo>
                  <a:lnTo>
                    <a:pt x="760" y="211"/>
                  </a:lnTo>
                  <a:lnTo>
                    <a:pt x="771" y="224"/>
                  </a:lnTo>
                  <a:lnTo>
                    <a:pt x="783" y="238"/>
                  </a:lnTo>
                  <a:lnTo>
                    <a:pt x="794" y="251"/>
                  </a:lnTo>
                  <a:lnTo>
                    <a:pt x="802" y="267"/>
                  </a:lnTo>
                  <a:lnTo>
                    <a:pt x="812" y="282"/>
                  </a:lnTo>
                  <a:lnTo>
                    <a:pt x="817" y="297"/>
                  </a:lnTo>
                  <a:lnTo>
                    <a:pt x="825" y="315"/>
                  </a:lnTo>
                  <a:lnTo>
                    <a:pt x="829" y="330"/>
                  </a:lnTo>
                  <a:lnTo>
                    <a:pt x="835" y="347"/>
                  </a:lnTo>
                  <a:lnTo>
                    <a:pt x="837" y="365"/>
                  </a:lnTo>
                  <a:lnTo>
                    <a:pt x="840" y="384"/>
                  </a:lnTo>
                  <a:lnTo>
                    <a:pt x="840" y="401"/>
                  </a:lnTo>
                  <a:lnTo>
                    <a:pt x="842" y="420"/>
                  </a:lnTo>
                  <a:lnTo>
                    <a:pt x="840" y="449"/>
                  </a:lnTo>
                  <a:lnTo>
                    <a:pt x="839" y="474"/>
                  </a:lnTo>
                  <a:lnTo>
                    <a:pt x="835" y="497"/>
                  </a:lnTo>
                  <a:lnTo>
                    <a:pt x="829" y="520"/>
                  </a:lnTo>
                  <a:lnTo>
                    <a:pt x="821" y="541"/>
                  </a:lnTo>
                  <a:lnTo>
                    <a:pt x="814" y="559"/>
                  </a:lnTo>
                  <a:lnTo>
                    <a:pt x="804" y="576"/>
                  </a:lnTo>
                  <a:lnTo>
                    <a:pt x="792" y="591"/>
                  </a:lnTo>
                  <a:lnTo>
                    <a:pt x="779" y="605"/>
                  </a:lnTo>
                  <a:lnTo>
                    <a:pt x="764" y="616"/>
                  </a:lnTo>
                  <a:lnTo>
                    <a:pt x="746" y="626"/>
                  </a:lnTo>
                  <a:lnTo>
                    <a:pt x="729" y="635"/>
                  </a:lnTo>
                  <a:lnTo>
                    <a:pt x="708" y="641"/>
                  </a:lnTo>
                  <a:lnTo>
                    <a:pt x="687" y="645"/>
                  </a:lnTo>
                  <a:lnTo>
                    <a:pt x="664" y="649"/>
                  </a:lnTo>
                  <a:lnTo>
                    <a:pt x="639" y="649"/>
                  </a:lnTo>
                  <a:lnTo>
                    <a:pt x="620" y="649"/>
                  </a:lnTo>
                  <a:lnTo>
                    <a:pt x="599" y="647"/>
                  </a:lnTo>
                  <a:lnTo>
                    <a:pt x="579" y="641"/>
                  </a:lnTo>
                  <a:lnTo>
                    <a:pt x="570" y="639"/>
                  </a:lnTo>
                  <a:lnTo>
                    <a:pt x="560" y="635"/>
                  </a:lnTo>
                  <a:lnTo>
                    <a:pt x="549" y="631"/>
                  </a:lnTo>
                  <a:lnTo>
                    <a:pt x="539" y="628"/>
                  </a:lnTo>
                  <a:lnTo>
                    <a:pt x="530" y="622"/>
                  </a:lnTo>
                  <a:lnTo>
                    <a:pt x="518" y="616"/>
                  </a:lnTo>
                  <a:lnTo>
                    <a:pt x="508" y="610"/>
                  </a:lnTo>
                  <a:lnTo>
                    <a:pt x="497" y="605"/>
                  </a:lnTo>
                  <a:lnTo>
                    <a:pt x="487" y="597"/>
                  </a:lnTo>
                  <a:lnTo>
                    <a:pt x="476" y="589"/>
                  </a:lnTo>
                  <a:lnTo>
                    <a:pt x="457" y="574"/>
                  </a:lnTo>
                  <a:lnTo>
                    <a:pt x="435" y="557"/>
                  </a:lnTo>
                  <a:lnTo>
                    <a:pt x="412" y="537"/>
                  </a:lnTo>
                  <a:lnTo>
                    <a:pt x="389" y="516"/>
                  </a:lnTo>
                  <a:lnTo>
                    <a:pt x="364" y="493"/>
                  </a:lnTo>
                  <a:lnTo>
                    <a:pt x="339" y="468"/>
                  </a:lnTo>
                  <a:lnTo>
                    <a:pt x="313" y="441"/>
                  </a:lnTo>
                  <a:lnTo>
                    <a:pt x="286" y="413"/>
                  </a:lnTo>
                  <a:lnTo>
                    <a:pt x="270" y="397"/>
                  </a:lnTo>
                  <a:lnTo>
                    <a:pt x="257" y="382"/>
                  </a:lnTo>
                  <a:lnTo>
                    <a:pt x="242" y="367"/>
                  </a:lnTo>
                  <a:lnTo>
                    <a:pt x="226" y="349"/>
                  </a:lnTo>
                  <a:lnTo>
                    <a:pt x="213" y="332"/>
                  </a:lnTo>
                  <a:lnTo>
                    <a:pt x="197" y="315"/>
                  </a:lnTo>
                  <a:lnTo>
                    <a:pt x="180" y="297"/>
                  </a:lnTo>
                  <a:lnTo>
                    <a:pt x="165" y="278"/>
                  </a:lnTo>
                  <a:lnTo>
                    <a:pt x="149" y="261"/>
                  </a:lnTo>
                  <a:lnTo>
                    <a:pt x="132" y="240"/>
                  </a:lnTo>
                  <a:lnTo>
                    <a:pt x="117" y="221"/>
                  </a:lnTo>
                  <a:lnTo>
                    <a:pt x="100" y="200"/>
                  </a:lnTo>
                  <a:lnTo>
                    <a:pt x="82" y="180"/>
                  </a:lnTo>
                  <a:lnTo>
                    <a:pt x="67" y="157"/>
                  </a:lnTo>
                  <a:lnTo>
                    <a:pt x="50" y="136"/>
                  </a:lnTo>
                  <a:lnTo>
                    <a:pt x="32" y="113"/>
                  </a:lnTo>
                  <a:lnTo>
                    <a:pt x="25" y="105"/>
                  </a:lnTo>
                  <a:lnTo>
                    <a:pt x="19" y="96"/>
                  </a:lnTo>
                  <a:lnTo>
                    <a:pt x="13" y="88"/>
                  </a:lnTo>
                  <a:lnTo>
                    <a:pt x="7" y="81"/>
                  </a:lnTo>
                  <a:lnTo>
                    <a:pt x="4" y="75"/>
                  </a:lnTo>
                  <a:lnTo>
                    <a:pt x="2" y="67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2" y="40"/>
                  </a:lnTo>
                  <a:lnTo>
                    <a:pt x="7" y="29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30" y="8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6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2978972" y="3988367"/>
              <a:ext cx="374253" cy="622017"/>
            </a:xfrm>
            <a:custGeom>
              <a:avLst/>
              <a:gdLst>
                <a:gd name="T0" fmla="*/ 707533566 w 1148"/>
                <a:gd name="T1" fmla="*/ 2520156 h 1908"/>
                <a:gd name="T2" fmla="*/ 719504899 w 1148"/>
                <a:gd name="T3" fmla="*/ 13231022 h 1908"/>
                <a:gd name="T4" fmla="*/ 723284735 w 1148"/>
                <a:gd name="T5" fmla="*/ 33392273 h 1908"/>
                <a:gd name="T6" fmla="*/ 720764579 w 1148"/>
                <a:gd name="T7" fmla="*/ 55443448 h 1908"/>
                <a:gd name="T8" fmla="*/ 715094032 w 1148"/>
                <a:gd name="T9" fmla="*/ 81905479 h 1908"/>
                <a:gd name="T10" fmla="*/ 705013411 w 1148"/>
                <a:gd name="T11" fmla="*/ 114667527 h 1908"/>
                <a:gd name="T12" fmla="*/ 690522717 w 1148"/>
                <a:gd name="T13" fmla="*/ 152469067 h 1908"/>
                <a:gd name="T14" fmla="*/ 672251394 w 1148"/>
                <a:gd name="T15" fmla="*/ 195941949 h 1908"/>
                <a:gd name="T16" fmla="*/ 641379294 w 1148"/>
                <a:gd name="T17" fmla="*/ 273437379 h 1908"/>
                <a:gd name="T18" fmla="*/ 598536656 w 1148"/>
                <a:gd name="T19" fmla="*/ 369832736 h 1908"/>
                <a:gd name="T20" fmla="*/ 551283945 w 1148"/>
                <a:gd name="T21" fmla="*/ 471269297 h 1908"/>
                <a:gd name="T22" fmla="*/ 500880842 w 1148"/>
                <a:gd name="T23" fmla="*/ 579005750 h 1908"/>
                <a:gd name="T24" fmla="*/ 445437428 w 1148"/>
                <a:gd name="T25" fmla="*/ 694303465 h 1908"/>
                <a:gd name="T26" fmla="*/ 400704773 w 1148"/>
                <a:gd name="T27" fmla="*/ 788178665 h 1908"/>
                <a:gd name="T28" fmla="*/ 378653613 w 1148"/>
                <a:gd name="T29" fmla="*/ 836692058 h 1908"/>
                <a:gd name="T30" fmla="*/ 356602454 w 1148"/>
                <a:gd name="T31" fmla="*/ 888985088 h 1908"/>
                <a:gd name="T32" fmla="*/ 335180738 w 1148"/>
                <a:gd name="T33" fmla="*/ 945688986 h 1908"/>
                <a:gd name="T34" fmla="*/ 311869104 w 1148"/>
                <a:gd name="T35" fmla="*/ 1007432402 h 1908"/>
                <a:gd name="T36" fmla="*/ 287928027 w 1148"/>
                <a:gd name="T37" fmla="*/ 1072327004 h 1908"/>
                <a:gd name="T38" fmla="*/ 270916384 w 1148"/>
                <a:gd name="T39" fmla="*/ 1117059567 h 1908"/>
                <a:gd name="T40" fmla="*/ 253905535 w 1148"/>
                <a:gd name="T41" fmla="*/ 1152341746 h 1908"/>
                <a:gd name="T42" fmla="*/ 235004768 w 1148"/>
                <a:gd name="T43" fmla="*/ 1177543302 h 1908"/>
                <a:gd name="T44" fmla="*/ 215472970 w 1148"/>
                <a:gd name="T45" fmla="*/ 1194554154 h 1908"/>
                <a:gd name="T46" fmla="*/ 195941916 w 1148"/>
                <a:gd name="T47" fmla="*/ 1202114620 h 1908"/>
                <a:gd name="T48" fmla="*/ 176410912 w 1148"/>
                <a:gd name="T49" fmla="*/ 1200854940 h 1908"/>
                <a:gd name="T50" fmla="*/ 156249671 w 1148"/>
                <a:gd name="T51" fmla="*/ 1191403761 h 1908"/>
                <a:gd name="T52" fmla="*/ 135458192 w 1148"/>
                <a:gd name="T53" fmla="*/ 1173133228 h 1908"/>
                <a:gd name="T54" fmla="*/ 114666713 w 1148"/>
                <a:gd name="T55" fmla="*/ 1147301435 h 1908"/>
                <a:gd name="T56" fmla="*/ 91985292 w 1148"/>
                <a:gd name="T57" fmla="*/ 1112649493 h 1908"/>
                <a:gd name="T58" fmla="*/ 68044215 w 1148"/>
                <a:gd name="T59" fmla="*/ 1061616144 h 1908"/>
                <a:gd name="T60" fmla="*/ 43472888 w 1148"/>
                <a:gd name="T61" fmla="*/ 998612254 h 1908"/>
                <a:gd name="T62" fmla="*/ 24571321 w 1148"/>
                <a:gd name="T63" fmla="*/ 945688986 h 1908"/>
                <a:gd name="T64" fmla="*/ 9450387 w 1148"/>
                <a:gd name="T65" fmla="*/ 902216103 h 1908"/>
                <a:gd name="T66" fmla="*/ 2520156 w 1148"/>
                <a:gd name="T67" fmla="*/ 866933925 h 1908"/>
                <a:gd name="T68" fmla="*/ 0 w 1148"/>
                <a:gd name="T69" fmla="*/ 841732369 h 1908"/>
                <a:gd name="T70" fmla="*/ 1260475 w 1148"/>
                <a:gd name="T71" fmla="*/ 823460844 h 1908"/>
                <a:gd name="T72" fmla="*/ 8820149 w 1148"/>
                <a:gd name="T73" fmla="*/ 806449992 h 1908"/>
                <a:gd name="T74" fmla="*/ 19531010 w 1148"/>
                <a:gd name="T75" fmla="*/ 789439140 h 1908"/>
                <a:gd name="T76" fmla="*/ 34021710 w 1148"/>
                <a:gd name="T77" fmla="*/ 774948444 h 1908"/>
                <a:gd name="T78" fmla="*/ 53553521 w 1148"/>
                <a:gd name="T79" fmla="*/ 759197273 h 1908"/>
                <a:gd name="T80" fmla="*/ 91985292 w 1148"/>
                <a:gd name="T81" fmla="*/ 735255398 h 1908"/>
                <a:gd name="T82" fmla="*/ 135458192 w 1148"/>
                <a:gd name="T83" fmla="*/ 703753850 h 1908"/>
                <a:gd name="T84" fmla="*/ 177671387 w 1148"/>
                <a:gd name="T85" fmla="*/ 668471671 h 1908"/>
                <a:gd name="T86" fmla="*/ 217993125 w 1148"/>
                <a:gd name="T87" fmla="*/ 631298781 h 1908"/>
                <a:gd name="T88" fmla="*/ 255166009 w 1148"/>
                <a:gd name="T89" fmla="*/ 589716610 h 1908"/>
                <a:gd name="T90" fmla="*/ 287928027 w 1148"/>
                <a:gd name="T91" fmla="*/ 551284039 h 1908"/>
                <a:gd name="T92" fmla="*/ 315649734 w 1148"/>
                <a:gd name="T93" fmla="*/ 518522016 h 1908"/>
                <a:gd name="T94" fmla="*/ 344631121 w 1148"/>
                <a:gd name="T95" fmla="*/ 482610394 h 1908"/>
                <a:gd name="T96" fmla="*/ 376133458 w 1148"/>
                <a:gd name="T97" fmla="*/ 442287904 h 1908"/>
                <a:gd name="T98" fmla="*/ 408895475 w 1148"/>
                <a:gd name="T99" fmla="*/ 398814922 h 1908"/>
                <a:gd name="T100" fmla="*/ 442917273 w 1148"/>
                <a:gd name="T101" fmla="*/ 350301728 h 1908"/>
                <a:gd name="T102" fmla="*/ 477569208 w 1148"/>
                <a:gd name="T103" fmla="*/ 299898616 h 1908"/>
                <a:gd name="T104" fmla="*/ 515371535 w 1148"/>
                <a:gd name="T105" fmla="*/ 243824956 h 1908"/>
                <a:gd name="T106" fmla="*/ 552544420 w 1148"/>
                <a:gd name="T107" fmla="*/ 184601646 h 1908"/>
                <a:gd name="T108" fmla="*/ 591606428 w 1148"/>
                <a:gd name="T109" fmla="*/ 120967519 h 1908"/>
                <a:gd name="T110" fmla="*/ 631298674 w 1148"/>
                <a:gd name="T111" fmla="*/ 52923293 h 1908"/>
                <a:gd name="T112" fmla="*/ 660280855 w 1148"/>
                <a:gd name="T113" fmla="*/ 17010858 h 1908"/>
                <a:gd name="T114" fmla="*/ 678552179 w 1148"/>
                <a:gd name="T115" fmla="*/ 4410075 h 1908"/>
                <a:gd name="T116" fmla="*/ 694303347 w 1148"/>
                <a:gd name="T117" fmla="*/ 0 h 19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8"/>
                <a:gd name="T178" fmla="*/ 0 h 1908"/>
                <a:gd name="T179" fmla="*/ 1148 w 1148"/>
                <a:gd name="T180" fmla="*/ 1908 h 19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8" h="1908">
                  <a:moveTo>
                    <a:pt x="1102" y="0"/>
                  </a:moveTo>
                  <a:lnTo>
                    <a:pt x="1114" y="0"/>
                  </a:lnTo>
                  <a:lnTo>
                    <a:pt x="1123" y="4"/>
                  </a:lnTo>
                  <a:lnTo>
                    <a:pt x="1131" y="7"/>
                  </a:lnTo>
                  <a:lnTo>
                    <a:pt x="1138" y="13"/>
                  </a:lnTo>
                  <a:lnTo>
                    <a:pt x="1142" y="21"/>
                  </a:lnTo>
                  <a:lnTo>
                    <a:pt x="1146" y="30"/>
                  </a:lnTo>
                  <a:lnTo>
                    <a:pt x="1148" y="42"/>
                  </a:lnTo>
                  <a:lnTo>
                    <a:pt x="1148" y="53"/>
                  </a:lnTo>
                  <a:lnTo>
                    <a:pt x="1148" y="65"/>
                  </a:lnTo>
                  <a:lnTo>
                    <a:pt x="1146" y="76"/>
                  </a:lnTo>
                  <a:lnTo>
                    <a:pt x="1144" y="88"/>
                  </a:lnTo>
                  <a:lnTo>
                    <a:pt x="1142" y="101"/>
                  </a:lnTo>
                  <a:lnTo>
                    <a:pt x="1138" y="115"/>
                  </a:lnTo>
                  <a:lnTo>
                    <a:pt x="1135" y="130"/>
                  </a:lnTo>
                  <a:lnTo>
                    <a:pt x="1131" y="147"/>
                  </a:lnTo>
                  <a:lnTo>
                    <a:pt x="1125" y="163"/>
                  </a:lnTo>
                  <a:lnTo>
                    <a:pt x="1119" y="182"/>
                  </a:lnTo>
                  <a:lnTo>
                    <a:pt x="1112" y="201"/>
                  </a:lnTo>
                  <a:lnTo>
                    <a:pt x="1104" y="220"/>
                  </a:lnTo>
                  <a:lnTo>
                    <a:pt x="1096" y="242"/>
                  </a:lnTo>
                  <a:lnTo>
                    <a:pt x="1087" y="265"/>
                  </a:lnTo>
                  <a:lnTo>
                    <a:pt x="1077" y="288"/>
                  </a:lnTo>
                  <a:lnTo>
                    <a:pt x="1067" y="311"/>
                  </a:lnTo>
                  <a:lnTo>
                    <a:pt x="1058" y="338"/>
                  </a:lnTo>
                  <a:lnTo>
                    <a:pt x="1037" y="386"/>
                  </a:lnTo>
                  <a:lnTo>
                    <a:pt x="1018" y="434"/>
                  </a:lnTo>
                  <a:lnTo>
                    <a:pt x="994" y="483"/>
                  </a:lnTo>
                  <a:lnTo>
                    <a:pt x="973" y="535"/>
                  </a:lnTo>
                  <a:lnTo>
                    <a:pt x="950" y="587"/>
                  </a:lnTo>
                  <a:lnTo>
                    <a:pt x="925" y="639"/>
                  </a:lnTo>
                  <a:lnTo>
                    <a:pt x="900" y="693"/>
                  </a:lnTo>
                  <a:lnTo>
                    <a:pt x="875" y="748"/>
                  </a:lnTo>
                  <a:lnTo>
                    <a:pt x="849" y="804"/>
                  </a:lnTo>
                  <a:lnTo>
                    <a:pt x="822" y="862"/>
                  </a:lnTo>
                  <a:lnTo>
                    <a:pt x="795" y="919"/>
                  </a:lnTo>
                  <a:lnTo>
                    <a:pt x="766" y="979"/>
                  </a:lnTo>
                  <a:lnTo>
                    <a:pt x="737" y="1038"/>
                  </a:lnTo>
                  <a:lnTo>
                    <a:pt x="707" y="1102"/>
                  </a:lnTo>
                  <a:lnTo>
                    <a:pt x="676" y="1163"/>
                  </a:lnTo>
                  <a:lnTo>
                    <a:pt x="645" y="1228"/>
                  </a:lnTo>
                  <a:lnTo>
                    <a:pt x="636" y="1251"/>
                  </a:lnTo>
                  <a:lnTo>
                    <a:pt x="624" y="1276"/>
                  </a:lnTo>
                  <a:lnTo>
                    <a:pt x="612" y="1301"/>
                  </a:lnTo>
                  <a:lnTo>
                    <a:pt x="601" y="1328"/>
                  </a:lnTo>
                  <a:lnTo>
                    <a:pt x="589" y="1355"/>
                  </a:lnTo>
                  <a:lnTo>
                    <a:pt x="578" y="1384"/>
                  </a:lnTo>
                  <a:lnTo>
                    <a:pt x="566" y="1411"/>
                  </a:lnTo>
                  <a:lnTo>
                    <a:pt x="555" y="1441"/>
                  </a:lnTo>
                  <a:lnTo>
                    <a:pt x="543" y="1470"/>
                  </a:lnTo>
                  <a:lnTo>
                    <a:pt x="532" y="1501"/>
                  </a:lnTo>
                  <a:lnTo>
                    <a:pt x="520" y="1533"/>
                  </a:lnTo>
                  <a:lnTo>
                    <a:pt x="507" y="1564"/>
                  </a:lnTo>
                  <a:lnTo>
                    <a:pt x="495" y="1599"/>
                  </a:lnTo>
                  <a:lnTo>
                    <a:pt x="482" y="1631"/>
                  </a:lnTo>
                  <a:lnTo>
                    <a:pt x="469" y="1668"/>
                  </a:lnTo>
                  <a:lnTo>
                    <a:pt x="457" y="1702"/>
                  </a:lnTo>
                  <a:lnTo>
                    <a:pt x="447" y="1727"/>
                  </a:lnTo>
                  <a:lnTo>
                    <a:pt x="440" y="1752"/>
                  </a:lnTo>
                  <a:lnTo>
                    <a:pt x="430" y="1773"/>
                  </a:lnTo>
                  <a:lnTo>
                    <a:pt x="421" y="1793"/>
                  </a:lnTo>
                  <a:lnTo>
                    <a:pt x="411" y="1812"/>
                  </a:lnTo>
                  <a:lnTo>
                    <a:pt x="403" y="1829"/>
                  </a:lnTo>
                  <a:lnTo>
                    <a:pt x="394" y="1844"/>
                  </a:lnTo>
                  <a:lnTo>
                    <a:pt x="382" y="1858"/>
                  </a:lnTo>
                  <a:lnTo>
                    <a:pt x="373" y="1869"/>
                  </a:lnTo>
                  <a:lnTo>
                    <a:pt x="363" y="1879"/>
                  </a:lnTo>
                  <a:lnTo>
                    <a:pt x="353" y="1889"/>
                  </a:lnTo>
                  <a:lnTo>
                    <a:pt x="342" y="1896"/>
                  </a:lnTo>
                  <a:lnTo>
                    <a:pt x="332" y="1900"/>
                  </a:lnTo>
                  <a:lnTo>
                    <a:pt x="321" y="1904"/>
                  </a:lnTo>
                  <a:lnTo>
                    <a:pt x="311" y="1908"/>
                  </a:lnTo>
                  <a:lnTo>
                    <a:pt x="300" y="1908"/>
                  </a:lnTo>
                  <a:lnTo>
                    <a:pt x="290" y="1908"/>
                  </a:lnTo>
                  <a:lnTo>
                    <a:pt x="280" y="1906"/>
                  </a:lnTo>
                  <a:lnTo>
                    <a:pt x="269" y="1902"/>
                  </a:lnTo>
                  <a:lnTo>
                    <a:pt x="259" y="1896"/>
                  </a:lnTo>
                  <a:lnTo>
                    <a:pt x="248" y="1891"/>
                  </a:lnTo>
                  <a:lnTo>
                    <a:pt x="238" y="1883"/>
                  </a:lnTo>
                  <a:lnTo>
                    <a:pt x="227" y="1873"/>
                  </a:lnTo>
                  <a:lnTo>
                    <a:pt x="215" y="1862"/>
                  </a:lnTo>
                  <a:lnTo>
                    <a:pt x="206" y="1850"/>
                  </a:lnTo>
                  <a:lnTo>
                    <a:pt x="194" y="1837"/>
                  </a:lnTo>
                  <a:lnTo>
                    <a:pt x="182" y="1821"/>
                  </a:lnTo>
                  <a:lnTo>
                    <a:pt x="171" y="1804"/>
                  </a:lnTo>
                  <a:lnTo>
                    <a:pt x="159" y="1785"/>
                  </a:lnTo>
                  <a:lnTo>
                    <a:pt x="146" y="1766"/>
                  </a:lnTo>
                  <a:lnTo>
                    <a:pt x="134" y="1745"/>
                  </a:lnTo>
                  <a:lnTo>
                    <a:pt x="123" y="1722"/>
                  </a:lnTo>
                  <a:lnTo>
                    <a:pt x="108" y="1685"/>
                  </a:lnTo>
                  <a:lnTo>
                    <a:pt x="94" y="1651"/>
                  </a:lnTo>
                  <a:lnTo>
                    <a:pt x="81" y="1616"/>
                  </a:lnTo>
                  <a:lnTo>
                    <a:pt x="69" y="1585"/>
                  </a:lnTo>
                  <a:lnTo>
                    <a:pt x="58" y="1556"/>
                  </a:lnTo>
                  <a:lnTo>
                    <a:pt x="46" y="1528"/>
                  </a:lnTo>
                  <a:lnTo>
                    <a:pt x="39" y="1501"/>
                  </a:lnTo>
                  <a:lnTo>
                    <a:pt x="29" y="1476"/>
                  </a:lnTo>
                  <a:lnTo>
                    <a:pt x="23" y="1453"/>
                  </a:lnTo>
                  <a:lnTo>
                    <a:pt x="15" y="1432"/>
                  </a:lnTo>
                  <a:lnTo>
                    <a:pt x="12" y="1413"/>
                  </a:lnTo>
                  <a:lnTo>
                    <a:pt x="6" y="1393"/>
                  </a:lnTo>
                  <a:lnTo>
                    <a:pt x="4" y="1376"/>
                  </a:lnTo>
                  <a:lnTo>
                    <a:pt x="2" y="1361"/>
                  </a:lnTo>
                  <a:lnTo>
                    <a:pt x="0" y="1347"/>
                  </a:lnTo>
                  <a:lnTo>
                    <a:pt x="0" y="1336"/>
                  </a:lnTo>
                  <a:lnTo>
                    <a:pt x="0" y="1326"/>
                  </a:lnTo>
                  <a:lnTo>
                    <a:pt x="0" y="1317"/>
                  </a:lnTo>
                  <a:lnTo>
                    <a:pt x="2" y="1307"/>
                  </a:lnTo>
                  <a:lnTo>
                    <a:pt x="6" y="1297"/>
                  </a:lnTo>
                  <a:lnTo>
                    <a:pt x="10" y="1288"/>
                  </a:lnTo>
                  <a:lnTo>
                    <a:pt x="14" y="1280"/>
                  </a:lnTo>
                  <a:lnTo>
                    <a:pt x="17" y="1270"/>
                  </a:lnTo>
                  <a:lnTo>
                    <a:pt x="23" y="1263"/>
                  </a:lnTo>
                  <a:lnTo>
                    <a:pt x="31" y="1253"/>
                  </a:lnTo>
                  <a:lnTo>
                    <a:pt x="39" y="1246"/>
                  </a:lnTo>
                  <a:lnTo>
                    <a:pt x="46" y="1238"/>
                  </a:lnTo>
                  <a:lnTo>
                    <a:pt x="54" y="1230"/>
                  </a:lnTo>
                  <a:lnTo>
                    <a:pt x="63" y="1222"/>
                  </a:lnTo>
                  <a:lnTo>
                    <a:pt x="75" y="1213"/>
                  </a:lnTo>
                  <a:lnTo>
                    <a:pt x="85" y="1205"/>
                  </a:lnTo>
                  <a:lnTo>
                    <a:pt x="98" y="1198"/>
                  </a:lnTo>
                  <a:lnTo>
                    <a:pt x="121" y="1182"/>
                  </a:lnTo>
                  <a:lnTo>
                    <a:pt x="146" y="1167"/>
                  </a:lnTo>
                  <a:lnTo>
                    <a:pt x="169" y="1151"/>
                  </a:lnTo>
                  <a:lnTo>
                    <a:pt x="192" y="1134"/>
                  </a:lnTo>
                  <a:lnTo>
                    <a:pt x="215" y="1117"/>
                  </a:lnTo>
                  <a:lnTo>
                    <a:pt x="238" y="1100"/>
                  </a:lnTo>
                  <a:lnTo>
                    <a:pt x="261" y="1080"/>
                  </a:lnTo>
                  <a:lnTo>
                    <a:pt x="282" y="1061"/>
                  </a:lnTo>
                  <a:lnTo>
                    <a:pt x="303" y="1042"/>
                  </a:lnTo>
                  <a:lnTo>
                    <a:pt x="325" y="1023"/>
                  </a:lnTo>
                  <a:lnTo>
                    <a:pt x="346" y="1002"/>
                  </a:lnTo>
                  <a:lnTo>
                    <a:pt x="367" y="981"/>
                  </a:lnTo>
                  <a:lnTo>
                    <a:pt x="386" y="959"/>
                  </a:lnTo>
                  <a:lnTo>
                    <a:pt x="405" y="936"/>
                  </a:lnTo>
                  <a:lnTo>
                    <a:pt x="424" y="913"/>
                  </a:lnTo>
                  <a:lnTo>
                    <a:pt x="444" y="890"/>
                  </a:lnTo>
                  <a:lnTo>
                    <a:pt x="457" y="875"/>
                  </a:lnTo>
                  <a:lnTo>
                    <a:pt x="472" y="858"/>
                  </a:lnTo>
                  <a:lnTo>
                    <a:pt x="486" y="840"/>
                  </a:lnTo>
                  <a:lnTo>
                    <a:pt x="501" y="823"/>
                  </a:lnTo>
                  <a:lnTo>
                    <a:pt x="517" y="806"/>
                  </a:lnTo>
                  <a:lnTo>
                    <a:pt x="532" y="787"/>
                  </a:lnTo>
                  <a:lnTo>
                    <a:pt x="547" y="766"/>
                  </a:lnTo>
                  <a:lnTo>
                    <a:pt x="564" y="746"/>
                  </a:lnTo>
                  <a:lnTo>
                    <a:pt x="580" y="725"/>
                  </a:lnTo>
                  <a:lnTo>
                    <a:pt x="597" y="702"/>
                  </a:lnTo>
                  <a:lnTo>
                    <a:pt x="614" y="679"/>
                  </a:lnTo>
                  <a:lnTo>
                    <a:pt x="632" y="656"/>
                  </a:lnTo>
                  <a:lnTo>
                    <a:pt x="649" y="633"/>
                  </a:lnTo>
                  <a:lnTo>
                    <a:pt x="666" y="608"/>
                  </a:lnTo>
                  <a:lnTo>
                    <a:pt x="685" y="583"/>
                  </a:lnTo>
                  <a:lnTo>
                    <a:pt x="703" y="556"/>
                  </a:lnTo>
                  <a:lnTo>
                    <a:pt x="722" y="531"/>
                  </a:lnTo>
                  <a:lnTo>
                    <a:pt x="739" y="503"/>
                  </a:lnTo>
                  <a:lnTo>
                    <a:pt x="758" y="476"/>
                  </a:lnTo>
                  <a:lnTo>
                    <a:pt x="778" y="447"/>
                  </a:lnTo>
                  <a:lnTo>
                    <a:pt x="797" y="416"/>
                  </a:lnTo>
                  <a:lnTo>
                    <a:pt x="818" y="387"/>
                  </a:lnTo>
                  <a:lnTo>
                    <a:pt x="837" y="357"/>
                  </a:lnTo>
                  <a:lnTo>
                    <a:pt x="856" y="324"/>
                  </a:lnTo>
                  <a:lnTo>
                    <a:pt x="877" y="293"/>
                  </a:lnTo>
                  <a:lnTo>
                    <a:pt x="897" y="259"/>
                  </a:lnTo>
                  <a:lnTo>
                    <a:pt x="918" y="226"/>
                  </a:lnTo>
                  <a:lnTo>
                    <a:pt x="939" y="192"/>
                  </a:lnTo>
                  <a:lnTo>
                    <a:pt x="960" y="157"/>
                  </a:lnTo>
                  <a:lnTo>
                    <a:pt x="981" y="121"/>
                  </a:lnTo>
                  <a:lnTo>
                    <a:pt x="1002" y="84"/>
                  </a:lnTo>
                  <a:lnTo>
                    <a:pt x="1025" y="48"/>
                  </a:lnTo>
                  <a:lnTo>
                    <a:pt x="1037" y="36"/>
                  </a:lnTo>
                  <a:lnTo>
                    <a:pt x="1048" y="27"/>
                  </a:lnTo>
                  <a:lnTo>
                    <a:pt x="1058" y="19"/>
                  </a:lnTo>
                  <a:lnTo>
                    <a:pt x="1069" y="13"/>
                  </a:lnTo>
                  <a:lnTo>
                    <a:pt x="1077" y="7"/>
                  </a:lnTo>
                  <a:lnTo>
                    <a:pt x="1087" y="4"/>
                  </a:lnTo>
                  <a:lnTo>
                    <a:pt x="1094" y="0"/>
                  </a:lnTo>
                  <a:lnTo>
                    <a:pt x="110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90800" y="1371600"/>
            <a:ext cx="1420075" cy="863260"/>
            <a:chOff x="3304325" y="3399603"/>
            <a:chExt cx="1420075" cy="863260"/>
          </a:xfrm>
          <a:solidFill>
            <a:srgbClr val="00B050"/>
          </a:solidFill>
        </p:grpSpPr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3419078" y="3399603"/>
              <a:ext cx="451190" cy="541819"/>
            </a:xfrm>
            <a:custGeom>
              <a:avLst/>
              <a:gdLst>
                <a:gd name="T0" fmla="*/ 618697943 w 1384"/>
                <a:gd name="T1" fmla="*/ 1258923 h 1663"/>
                <a:gd name="T2" fmla="*/ 645790208 w 1384"/>
                <a:gd name="T3" fmla="*/ 6293030 h 1663"/>
                <a:gd name="T4" fmla="*/ 676032072 w 1384"/>
                <a:gd name="T5" fmla="*/ 14473257 h 1663"/>
                <a:gd name="T6" fmla="*/ 711944485 w 1384"/>
                <a:gd name="T7" fmla="*/ 27688384 h 1663"/>
                <a:gd name="T8" fmla="*/ 754156889 w 1384"/>
                <a:gd name="T9" fmla="*/ 45937610 h 1663"/>
                <a:gd name="T10" fmla="*/ 796999530 w 1384"/>
                <a:gd name="T11" fmla="*/ 70479877 h 1663"/>
                <a:gd name="T12" fmla="*/ 825980920 w 1384"/>
                <a:gd name="T13" fmla="*/ 93133350 h 1663"/>
                <a:gd name="T14" fmla="*/ 847402835 w 1384"/>
                <a:gd name="T15" fmla="*/ 115158577 h 1663"/>
                <a:gd name="T16" fmla="*/ 861893530 w 1384"/>
                <a:gd name="T17" fmla="*/ 134036868 h 1663"/>
                <a:gd name="T18" fmla="*/ 870714471 w 1384"/>
                <a:gd name="T19" fmla="*/ 151027171 h 1663"/>
                <a:gd name="T20" fmla="*/ 871974152 w 1384"/>
                <a:gd name="T21" fmla="*/ 166759345 h 1663"/>
                <a:gd name="T22" fmla="*/ 869453996 w 1384"/>
                <a:gd name="T23" fmla="*/ 187525623 h 1663"/>
                <a:gd name="T24" fmla="*/ 863154005 w 1384"/>
                <a:gd name="T25" fmla="*/ 207033772 h 1663"/>
                <a:gd name="T26" fmla="*/ 837952451 w 1384"/>
                <a:gd name="T27" fmla="*/ 240385364 h 1663"/>
                <a:gd name="T28" fmla="*/ 788178589 w 1384"/>
                <a:gd name="T29" fmla="*/ 298279160 h 1663"/>
                <a:gd name="T30" fmla="*/ 740925875 w 1384"/>
                <a:gd name="T31" fmla="*/ 355543891 h 1663"/>
                <a:gd name="T32" fmla="*/ 697452996 w 1384"/>
                <a:gd name="T33" fmla="*/ 409661711 h 1663"/>
                <a:gd name="T34" fmla="*/ 659021222 w 1384"/>
                <a:gd name="T35" fmla="*/ 461892436 h 1663"/>
                <a:gd name="T36" fmla="*/ 624998728 w 1384"/>
                <a:gd name="T37" fmla="*/ 512235075 h 1663"/>
                <a:gd name="T38" fmla="*/ 572075465 w 1384"/>
                <a:gd name="T39" fmla="*/ 584602121 h 1663"/>
                <a:gd name="T40" fmla="*/ 518521966 w 1384"/>
                <a:gd name="T41" fmla="*/ 655081973 h 1663"/>
                <a:gd name="T42" fmla="*/ 464339022 w 1384"/>
                <a:gd name="T43" fmla="*/ 719897862 h 1663"/>
                <a:gd name="T44" fmla="*/ 408265268 w 1384"/>
                <a:gd name="T45" fmla="*/ 782825764 h 1663"/>
                <a:gd name="T46" fmla="*/ 351562169 w 1384"/>
                <a:gd name="T47" fmla="*/ 840719758 h 1663"/>
                <a:gd name="T48" fmla="*/ 309348971 w 1384"/>
                <a:gd name="T49" fmla="*/ 884140303 h 1663"/>
                <a:gd name="T50" fmla="*/ 270916404 w 1384"/>
                <a:gd name="T51" fmla="*/ 916862780 h 1663"/>
                <a:gd name="T52" fmla="*/ 228073763 w 1384"/>
                <a:gd name="T53" fmla="*/ 948327127 h 1663"/>
                <a:gd name="T54" fmla="*/ 182081473 w 1384"/>
                <a:gd name="T55" fmla="*/ 977273629 h 1663"/>
                <a:gd name="T56" fmla="*/ 132938046 w 1384"/>
                <a:gd name="T57" fmla="*/ 1003074012 h 1663"/>
                <a:gd name="T58" fmla="*/ 88205462 w 1384"/>
                <a:gd name="T59" fmla="*/ 1025728279 h 1663"/>
                <a:gd name="T60" fmla="*/ 61113991 w 1384"/>
                <a:gd name="T61" fmla="*/ 1040201530 h 1663"/>
                <a:gd name="T62" fmla="*/ 40952735 w 1384"/>
                <a:gd name="T63" fmla="*/ 1045235635 h 1663"/>
                <a:gd name="T64" fmla="*/ 20161249 w 1384"/>
                <a:gd name="T65" fmla="*/ 1045235635 h 1663"/>
                <a:gd name="T66" fmla="*/ 4410075 w 1384"/>
                <a:gd name="T67" fmla="*/ 1040201530 h 1663"/>
                <a:gd name="T68" fmla="*/ 0 w 1384"/>
                <a:gd name="T69" fmla="*/ 1030762384 h 1663"/>
                <a:gd name="T70" fmla="*/ 69934138 w 1384"/>
                <a:gd name="T71" fmla="*/ 947068204 h 1663"/>
                <a:gd name="T72" fmla="*/ 135458202 w 1384"/>
                <a:gd name="T73" fmla="*/ 869037194 h 1663"/>
                <a:gd name="T74" fmla="*/ 195941930 w 1384"/>
                <a:gd name="T75" fmla="*/ 794781962 h 1663"/>
                <a:gd name="T76" fmla="*/ 250125717 w 1384"/>
                <a:gd name="T77" fmla="*/ 727449020 h 1663"/>
                <a:gd name="T78" fmla="*/ 298638113 w 1384"/>
                <a:gd name="T79" fmla="*/ 663262196 h 1663"/>
                <a:gd name="T80" fmla="*/ 342110991 w 1384"/>
                <a:gd name="T81" fmla="*/ 604109477 h 1663"/>
                <a:gd name="T82" fmla="*/ 380543559 w 1384"/>
                <a:gd name="T83" fmla="*/ 549991657 h 1663"/>
                <a:gd name="T84" fmla="*/ 413305578 w 1384"/>
                <a:gd name="T85" fmla="*/ 500278877 h 1663"/>
                <a:gd name="T86" fmla="*/ 439766912 w 1384"/>
                <a:gd name="T87" fmla="*/ 455599408 h 1663"/>
                <a:gd name="T88" fmla="*/ 461818867 w 1384"/>
                <a:gd name="T89" fmla="*/ 415954839 h 1663"/>
                <a:gd name="T90" fmla="*/ 481980110 w 1384"/>
                <a:gd name="T91" fmla="*/ 373164052 h 1663"/>
                <a:gd name="T92" fmla="*/ 507811107 w 1384"/>
                <a:gd name="T93" fmla="*/ 316528386 h 1663"/>
                <a:gd name="T94" fmla="*/ 527972350 w 1384"/>
                <a:gd name="T95" fmla="*/ 254858614 h 1663"/>
                <a:gd name="T96" fmla="*/ 544983994 w 1384"/>
                <a:gd name="T97" fmla="*/ 188784546 h 1663"/>
                <a:gd name="T98" fmla="*/ 556324296 w 1384"/>
                <a:gd name="T99" fmla="*/ 115158577 h 1663"/>
                <a:gd name="T100" fmla="*/ 563254525 w 1384"/>
                <a:gd name="T101" fmla="*/ 35239542 h 1663"/>
                <a:gd name="T102" fmla="*/ 572075465 w 1384"/>
                <a:gd name="T103" fmla="*/ 13215127 h 1663"/>
                <a:gd name="T104" fmla="*/ 587826635 w 1384"/>
                <a:gd name="T105" fmla="*/ 2517053 h 1663"/>
                <a:gd name="T106" fmla="*/ 604207248 w 1384"/>
                <a:gd name="T107" fmla="*/ 0 h 16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84"/>
                <a:gd name="T163" fmla="*/ 0 h 1663"/>
                <a:gd name="T164" fmla="*/ 1384 w 1384"/>
                <a:gd name="T165" fmla="*/ 1663 h 16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84" h="1663">
                  <a:moveTo>
                    <a:pt x="959" y="0"/>
                  </a:moveTo>
                  <a:lnTo>
                    <a:pt x="971" y="0"/>
                  </a:lnTo>
                  <a:lnTo>
                    <a:pt x="982" y="2"/>
                  </a:lnTo>
                  <a:lnTo>
                    <a:pt x="996" y="4"/>
                  </a:lnTo>
                  <a:lnTo>
                    <a:pt x="1009" y="6"/>
                  </a:lnTo>
                  <a:lnTo>
                    <a:pt x="1025" y="10"/>
                  </a:lnTo>
                  <a:lnTo>
                    <a:pt x="1040" y="14"/>
                  </a:lnTo>
                  <a:lnTo>
                    <a:pt x="1055" y="18"/>
                  </a:lnTo>
                  <a:lnTo>
                    <a:pt x="1073" y="23"/>
                  </a:lnTo>
                  <a:lnTo>
                    <a:pt x="1092" y="31"/>
                  </a:lnTo>
                  <a:lnTo>
                    <a:pt x="1111" y="37"/>
                  </a:lnTo>
                  <a:lnTo>
                    <a:pt x="1130" y="44"/>
                  </a:lnTo>
                  <a:lnTo>
                    <a:pt x="1151" y="54"/>
                  </a:lnTo>
                  <a:lnTo>
                    <a:pt x="1174" y="64"/>
                  </a:lnTo>
                  <a:lnTo>
                    <a:pt x="1197" y="73"/>
                  </a:lnTo>
                  <a:lnTo>
                    <a:pt x="1220" y="85"/>
                  </a:lnTo>
                  <a:lnTo>
                    <a:pt x="1247" y="98"/>
                  </a:lnTo>
                  <a:lnTo>
                    <a:pt x="1265" y="112"/>
                  </a:lnTo>
                  <a:lnTo>
                    <a:pt x="1280" y="123"/>
                  </a:lnTo>
                  <a:lnTo>
                    <a:pt x="1295" y="137"/>
                  </a:lnTo>
                  <a:lnTo>
                    <a:pt x="1311" y="148"/>
                  </a:lnTo>
                  <a:lnTo>
                    <a:pt x="1322" y="160"/>
                  </a:lnTo>
                  <a:lnTo>
                    <a:pt x="1334" y="171"/>
                  </a:lnTo>
                  <a:lnTo>
                    <a:pt x="1345" y="183"/>
                  </a:lnTo>
                  <a:lnTo>
                    <a:pt x="1355" y="192"/>
                  </a:lnTo>
                  <a:lnTo>
                    <a:pt x="1363" y="204"/>
                  </a:lnTo>
                  <a:lnTo>
                    <a:pt x="1368" y="213"/>
                  </a:lnTo>
                  <a:lnTo>
                    <a:pt x="1374" y="223"/>
                  </a:lnTo>
                  <a:lnTo>
                    <a:pt x="1378" y="233"/>
                  </a:lnTo>
                  <a:lnTo>
                    <a:pt x="1382" y="240"/>
                  </a:lnTo>
                  <a:lnTo>
                    <a:pt x="1384" y="250"/>
                  </a:lnTo>
                  <a:lnTo>
                    <a:pt x="1384" y="258"/>
                  </a:lnTo>
                  <a:lnTo>
                    <a:pt x="1384" y="265"/>
                  </a:lnTo>
                  <a:lnTo>
                    <a:pt x="1384" y="277"/>
                  </a:lnTo>
                  <a:lnTo>
                    <a:pt x="1382" y="288"/>
                  </a:lnTo>
                  <a:lnTo>
                    <a:pt x="1380" y="298"/>
                  </a:lnTo>
                  <a:lnTo>
                    <a:pt x="1378" y="307"/>
                  </a:lnTo>
                  <a:lnTo>
                    <a:pt x="1374" y="317"/>
                  </a:lnTo>
                  <a:lnTo>
                    <a:pt x="1370" y="329"/>
                  </a:lnTo>
                  <a:lnTo>
                    <a:pt x="1364" y="338"/>
                  </a:lnTo>
                  <a:lnTo>
                    <a:pt x="1357" y="350"/>
                  </a:lnTo>
                  <a:lnTo>
                    <a:pt x="1330" y="382"/>
                  </a:lnTo>
                  <a:lnTo>
                    <a:pt x="1303" y="413"/>
                  </a:lnTo>
                  <a:lnTo>
                    <a:pt x="1276" y="444"/>
                  </a:lnTo>
                  <a:lnTo>
                    <a:pt x="1251" y="474"/>
                  </a:lnTo>
                  <a:lnTo>
                    <a:pt x="1224" y="505"/>
                  </a:lnTo>
                  <a:lnTo>
                    <a:pt x="1199" y="534"/>
                  </a:lnTo>
                  <a:lnTo>
                    <a:pt x="1176" y="565"/>
                  </a:lnTo>
                  <a:lnTo>
                    <a:pt x="1153" y="593"/>
                  </a:lnTo>
                  <a:lnTo>
                    <a:pt x="1130" y="622"/>
                  </a:lnTo>
                  <a:lnTo>
                    <a:pt x="1107" y="651"/>
                  </a:lnTo>
                  <a:lnTo>
                    <a:pt x="1086" y="678"/>
                  </a:lnTo>
                  <a:lnTo>
                    <a:pt x="1067" y="707"/>
                  </a:lnTo>
                  <a:lnTo>
                    <a:pt x="1046" y="734"/>
                  </a:lnTo>
                  <a:lnTo>
                    <a:pt x="1027" y="760"/>
                  </a:lnTo>
                  <a:lnTo>
                    <a:pt x="1009" y="787"/>
                  </a:lnTo>
                  <a:lnTo>
                    <a:pt x="992" y="814"/>
                  </a:lnTo>
                  <a:lnTo>
                    <a:pt x="963" y="853"/>
                  </a:lnTo>
                  <a:lnTo>
                    <a:pt x="936" y="891"/>
                  </a:lnTo>
                  <a:lnTo>
                    <a:pt x="908" y="929"/>
                  </a:lnTo>
                  <a:lnTo>
                    <a:pt x="879" y="968"/>
                  </a:lnTo>
                  <a:lnTo>
                    <a:pt x="850" y="1004"/>
                  </a:lnTo>
                  <a:lnTo>
                    <a:pt x="823" y="1041"/>
                  </a:lnTo>
                  <a:lnTo>
                    <a:pt x="794" y="1075"/>
                  </a:lnTo>
                  <a:lnTo>
                    <a:pt x="765" y="1110"/>
                  </a:lnTo>
                  <a:lnTo>
                    <a:pt x="737" y="1144"/>
                  </a:lnTo>
                  <a:lnTo>
                    <a:pt x="706" y="1179"/>
                  </a:lnTo>
                  <a:lnTo>
                    <a:pt x="677" y="1212"/>
                  </a:lnTo>
                  <a:lnTo>
                    <a:pt x="648" y="1244"/>
                  </a:lnTo>
                  <a:lnTo>
                    <a:pt x="618" y="1275"/>
                  </a:lnTo>
                  <a:lnTo>
                    <a:pt x="589" y="1308"/>
                  </a:lnTo>
                  <a:lnTo>
                    <a:pt x="558" y="1336"/>
                  </a:lnTo>
                  <a:lnTo>
                    <a:pt x="527" y="1367"/>
                  </a:lnTo>
                  <a:lnTo>
                    <a:pt x="510" y="1386"/>
                  </a:lnTo>
                  <a:lnTo>
                    <a:pt x="491" y="1405"/>
                  </a:lnTo>
                  <a:lnTo>
                    <a:pt x="470" y="1423"/>
                  </a:lnTo>
                  <a:lnTo>
                    <a:pt x="451" y="1440"/>
                  </a:lnTo>
                  <a:lnTo>
                    <a:pt x="430" y="1457"/>
                  </a:lnTo>
                  <a:lnTo>
                    <a:pt x="407" y="1475"/>
                  </a:lnTo>
                  <a:lnTo>
                    <a:pt x="385" y="1492"/>
                  </a:lnTo>
                  <a:lnTo>
                    <a:pt x="362" y="1507"/>
                  </a:lnTo>
                  <a:lnTo>
                    <a:pt x="337" y="1523"/>
                  </a:lnTo>
                  <a:lnTo>
                    <a:pt x="314" y="1538"/>
                  </a:lnTo>
                  <a:lnTo>
                    <a:pt x="289" y="1553"/>
                  </a:lnTo>
                  <a:lnTo>
                    <a:pt x="263" y="1567"/>
                  </a:lnTo>
                  <a:lnTo>
                    <a:pt x="238" y="1580"/>
                  </a:lnTo>
                  <a:lnTo>
                    <a:pt x="211" y="1594"/>
                  </a:lnTo>
                  <a:lnTo>
                    <a:pt x="184" y="1607"/>
                  </a:lnTo>
                  <a:lnTo>
                    <a:pt x="155" y="1620"/>
                  </a:lnTo>
                  <a:lnTo>
                    <a:pt x="140" y="1630"/>
                  </a:lnTo>
                  <a:lnTo>
                    <a:pt x="124" y="1640"/>
                  </a:lnTo>
                  <a:lnTo>
                    <a:pt x="109" y="1647"/>
                  </a:lnTo>
                  <a:lnTo>
                    <a:pt x="97" y="1653"/>
                  </a:lnTo>
                  <a:lnTo>
                    <a:pt x="86" y="1657"/>
                  </a:lnTo>
                  <a:lnTo>
                    <a:pt x="74" y="1661"/>
                  </a:lnTo>
                  <a:lnTo>
                    <a:pt x="65" y="1661"/>
                  </a:lnTo>
                  <a:lnTo>
                    <a:pt x="57" y="1663"/>
                  </a:lnTo>
                  <a:lnTo>
                    <a:pt x="44" y="1663"/>
                  </a:lnTo>
                  <a:lnTo>
                    <a:pt x="32" y="1661"/>
                  </a:lnTo>
                  <a:lnTo>
                    <a:pt x="23" y="1659"/>
                  </a:lnTo>
                  <a:lnTo>
                    <a:pt x="13" y="1657"/>
                  </a:lnTo>
                  <a:lnTo>
                    <a:pt x="7" y="1653"/>
                  </a:lnTo>
                  <a:lnTo>
                    <a:pt x="3" y="1649"/>
                  </a:lnTo>
                  <a:lnTo>
                    <a:pt x="0" y="1644"/>
                  </a:lnTo>
                  <a:lnTo>
                    <a:pt x="0" y="1638"/>
                  </a:lnTo>
                  <a:lnTo>
                    <a:pt x="38" y="1594"/>
                  </a:lnTo>
                  <a:lnTo>
                    <a:pt x="74" y="1549"/>
                  </a:lnTo>
                  <a:lnTo>
                    <a:pt x="111" y="1505"/>
                  </a:lnTo>
                  <a:lnTo>
                    <a:pt x="147" y="1463"/>
                  </a:lnTo>
                  <a:lnTo>
                    <a:pt x="182" y="1421"/>
                  </a:lnTo>
                  <a:lnTo>
                    <a:pt x="215" y="1381"/>
                  </a:lnTo>
                  <a:lnTo>
                    <a:pt x="247" y="1342"/>
                  </a:lnTo>
                  <a:lnTo>
                    <a:pt x="280" y="1302"/>
                  </a:lnTo>
                  <a:lnTo>
                    <a:pt x="311" y="1263"/>
                  </a:lnTo>
                  <a:lnTo>
                    <a:pt x="339" y="1227"/>
                  </a:lnTo>
                  <a:lnTo>
                    <a:pt x="368" y="1190"/>
                  </a:lnTo>
                  <a:lnTo>
                    <a:pt x="397" y="1156"/>
                  </a:lnTo>
                  <a:lnTo>
                    <a:pt x="424" y="1121"/>
                  </a:lnTo>
                  <a:lnTo>
                    <a:pt x="449" y="1087"/>
                  </a:lnTo>
                  <a:lnTo>
                    <a:pt x="474" y="1054"/>
                  </a:lnTo>
                  <a:lnTo>
                    <a:pt x="499" y="1022"/>
                  </a:lnTo>
                  <a:lnTo>
                    <a:pt x="522" y="991"/>
                  </a:lnTo>
                  <a:lnTo>
                    <a:pt x="543" y="960"/>
                  </a:lnTo>
                  <a:lnTo>
                    <a:pt x="564" y="931"/>
                  </a:lnTo>
                  <a:lnTo>
                    <a:pt x="585" y="903"/>
                  </a:lnTo>
                  <a:lnTo>
                    <a:pt x="604" y="874"/>
                  </a:lnTo>
                  <a:lnTo>
                    <a:pt x="622" y="847"/>
                  </a:lnTo>
                  <a:lnTo>
                    <a:pt x="639" y="822"/>
                  </a:lnTo>
                  <a:lnTo>
                    <a:pt x="656" y="795"/>
                  </a:lnTo>
                  <a:lnTo>
                    <a:pt x="671" y="770"/>
                  </a:lnTo>
                  <a:lnTo>
                    <a:pt x="685" y="747"/>
                  </a:lnTo>
                  <a:lnTo>
                    <a:pt x="698" y="724"/>
                  </a:lnTo>
                  <a:lnTo>
                    <a:pt x="712" y="701"/>
                  </a:lnTo>
                  <a:lnTo>
                    <a:pt x="721" y="680"/>
                  </a:lnTo>
                  <a:lnTo>
                    <a:pt x="733" y="661"/>
                  </a:lnTo>
                  <a:lnTo>
                    <a:pt x="742" y="640"/>
                  </a:lnTo>
                  <a:lnTo>
                    <a:pt x="750" y="620"/>
                  </a:lnTo>
                  <a:lnTo>
                    <a:pt x="765" y="593"/>
                  </a:lnTo>
                  <a:lnTo>
                    <a:pt x="779" y="565"/>
                  </a:lnTo>
                  <a:lnTo>
                    <a:pt x="792" y="534"/>
                  </a:lnTo>
                  <a:lnTo>
                    <a:pt x="806" y="503"/>
                  </a:lnTo>
                  <a:lnTo>
                    <a:pt x="817" y="473"/>
                  </a:lnTo>
                  <a:lnTo>
                    <a:pt x="829" y="440"/>
                  </a:lnTo>
                  <a:lnTo>
                    <a:pt x="838" y="405"/>
                  </a:lnTo>
                  <a:lnTo>
                    <a:pt x="848" y="371"/>
                  </a:lnTo>
                  <a:lnTo>
                    <a:pt x="858" y="336"/>
                  </a:lnTo>
                  <a:lnTo>
                    <a:pt x="865" y="300"/>
                  </a:lnTo>
                  <a:lnTo>
                    <a:pt x="871" y="261"/>
                  </a:lnTo>
                  <a:lnTo>
                    <a:pt x="877" y="221"/>
                  </a:lnTo>
                  <a:lnTo>
                    <a:pt x="883" y="183"/>
                  </a:lnTo>
                  <a:lnTo>
                    <a:pt x="886" y="140"/>
                  </a:lnTo>
                  <a:lnTo>
                    <a:pt x="890" y="98"/>
                  </a:lnTo>
                  <a:lnTo>
                    <a:pt x="894" y="56"/>
                  </a:lnTo>
                  <a:lnTo>
                    <a:pt x="896" y="43"/>
                  </a:lnTo>
                  <a:lnTo>
                    <a:pt x="902" y="31"/>
                  </a:lnTo>
                  <a:lnTo>
                    <a:pt x="908" y="21"/>
                  </a:lnTo>
                  <a:lnTo>
                    <a:pt x="913" y="14"/>
                  </a:lnTo>
                  <a:lnTo>
                    <a:pt x="923" y="8"/>
                  </a:lnTo>
                  <a:lnTo>
                    <a:pt x="933" y="4"/>
                  </a:lnTo>
                  <a:lnTo>
                    <a:pt x="946" y="2"/>
                  </a:lnTo>
                  <a:lnTo>
                    <a:pt x="95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3304325" y="3464152"/>
              <a:ext cx="977362" cy="798711"/>
            </a:xfrm>
            <a:custGeom>
              <a:avLst/>
              <a:gdLst>
                <a:gd name="T0" fmla="*/ 1630714124 w 2999"/>
                <a:gd name="T1" fmla="*/ 5044754 h 2449"/>
                <a:gd name="T2" fmla="*/ 1696194510 w 2999"/>
                <a:gd name="T3" fmla="*/ 27744164 h 2449"/>
                <a:gd name="T4" fmla="*/ 1783081143 w 2999"/>
                <a:gd name="T5" fmla="*/ 68730306 h 2449"/>
                <a:gd name="T6" fmla="*/ 1849191159 w 2999"/>
                <a:gd name="T7" fmla="*/ 112238439 h 2449"/>
                <a:gd name="T8" fmla="*/ 1883190415 w 2999"/>
                <a:gd name="T9" fmla="*/ 151333084 h 2449"/>
                <a:gd name="T10" fmla="*/ 1881931947 w 2999"/>
                <a:gd name="T11" fmla="*/ 186643967 h 2449"/>
                <a:gd name="T12" fmla="*/ 1844784142 w 2999"/>
                <a:gd name="T13" fmla="*/ 221324404 h 2449"/>
                <a:gd name="T14" fmla="*/ 1783081143 w 2999"/>
                <a:gd name="T15" fmla="*/ 263571523 h 2449"/>
                <a:gd name="T16" fmla="*/ 1717601155 w 2999"/>
                <a:gd name="T17" fmla="*/ 318429332 h 2449"/>
                <a:gd name="T18" fmla="*/ 1624417819 w 2999"/>
                <a:gd name="T19" fmla="*/ 421210399 h 2449"/>
                <a:gd name="T20" fmla="*/ 1509826649 w 2999"/>
                <a:gd name="T21" fmla="*/ 552995714 h 2449"/>
                <a:gd name="T22" fmla="*/ 1400902550 w 2999"/>
                <a:gd name="T23" fmla="*/ 668387371 h 2449"/>
                <a:gd name="T24" fmla="*/ 1300793278 w 2999"/>
                <a:gd name="T25" fmla="*/ 768645566 h 2449"/>
                <a:gd name="T26" fmla="*/ 1208868807 w 2999"/>
                <a:gd name="T27" fmla="*/ 853140003 h 2449"/>
                <a:gd name="T28" fmla="*/ 1110018797 w 2999"/>
                <a:gd name="T29" fmla="*/ 940156220 h 2449"/>
                <a:gd name="T30" fmla="*/ 936873177 w 2999"/>
                <a:gd name="T31" fmla="*/ 1084553018 h 2449"/>
                <a:gd name="T32" fmla="*/ 768765196 w 2999"/>
                <a:gd name="T33" fmla="*/ 1208141107 h 2449"/>
                <a:gd name="T34" fmla="*/ 576731453 w 2999"/>
                <a:gd name="T35" fmla="*/ 1326685238 h 2449"/>
                <a:gd name="T36" fmla="*/ 368957245 w 2999"/>
                <a:gd name="T37" fmla="*/ 1431988185 h 2449"/>
                <a:gd name="T38" fmla="*/ 178181920 w 2999"/>
                <a:gd name="T39" fmla="*/ 1508285197 h 2449"/>
                <a:gd name="T40" fmla="*/ 99480062 w 2999"/>
                <a:gd name="T41" fmla="*/ 1532246380 h 2449"/>
                <a:gd name="T42" fmla="*/ 54776691 w 2999"/>
                <a:gd name="T43" fmla="*/ 1542335091 h 2449"/>
                <a:gd name="T44" fmla="*/ 22036678 w 2999"/>
                <a:gd name="T45" fmla="*/ 1544226575 h 2449"/>
                <a:gd name="T46" fmla="*/ 0 w 2999"/>
                <a:gd name="T47" fmla="*/ 1536029349 h 2449"/>
                <a:gd name="T48" fmla="*/ 234847925 w 2999"/>
                <a:gd name="T49" fmla="*/ 1383435325 h 2449"/>
                <a:gd name="T50" fmla="*/ 483547721 w 2999"/>
                <a:gd name="T51" fmla="*/ 1217599323 h 2449"/>
                <a:gd name="T52" fmla="*/ 718395547 w 2999"/>
                <a:gd name="T53" fmla="*/ 1042305899 h 2449"/>
                <a:gd name="T54" fmla="*/ 1035723981 w 2999"/>
                <a:gd name="T55" fmla="*/ 752881609 h 2449"/>
                <a:gd name="T56" fmla="*/ 1196906224 w 2999"/>
                <a:gd name="T57" fmla="*/ 575065413 h 2449"/>
                <a:gd name="T58" fmla="*/ 1307719611 w 2999"/>
                <a:gd name="T59" fmla="*/ 442018314 h 2449"/>
                <a:gd name="T60" fmla="*/ 1388939966 w 2999"/>
                <a:gd name="T61" fmla="*/ 334193289 h 2449"/>
                <a:gd name="T62" fmla="*/ 1424198483 w 2999"/>
                <a:gd name="T63" fmla="*/ 283118449 h 2449"/>
                <a:gd name="T64" fmla="*/ 1441198110 w 2999"/>
                <a:gd name="T65" fmla="*/ 252852318 h 2449"/>
                <a:gd name="T66" fmla="*/ 1441828138 w 2999"/>
                <a:gd name="T67" fmla="*/ 237088361 h 2449"/>
                <a:gd name="T68" fmla="*/ 1428606293 w 2999"/>
                <a:gd name="T69" fmla="*/ 223846383 h 2449"/>
                <a:gd name="T70" fmla="*/ 1398384028 w 2999"/>
                <a:gd name="T71" fmla="*/ 220063415 h 2449"/>
                <a:gd name="T72" fmla="*/ 1282534390 w 2999"/>
                <a:gd name="T73" fmla="*/ 243394103 h 2449"/>
                <a:gd name="T74" fmla="*/ 1182425118 w 2999"/>
                <a:gd name="T75" fmla="*/ 261680039 h 2449"/>
                <a:gd name="T76" fmla="*/ 1096166925 w 2999"/>
                <a:gd name="T77" fmla="*/ 274921223 h 2449"/>
                <a:gd name="T78" fmla="*/ 1026279126 w 2999"/>
                <a:gd name="T79" fmla="*/ 284379438 h 2449"/>
                <a:gd name="T80" fmla="*/ 969613965 w 2999"/>
                <a:gd name="T81" fmla="*/ 288163201 h 2449"/>
                <a:gd name="T82" fmla="*/ 906651705 w 2999"/>
                <a:gd name="T83" fmla="*/ 284379438 h 2449"/>
                <a:gd name="T84" fmla="*/ 832986122 w 2999"/>
                <a:gd name="T85" fmla="*/ 266093502 h 2449"/>
                <a:gd name="T86" fmla="*/ 801505190 w 2999"/>
                <a:gd name="T87" fmla="*/ 247177072 h 2449"/>
                <a:gd name="T88" fmla="*/ 787024085 w 2999"/>
                <a:gd name="T89" fmla="*/ 232674104 h 2449"/>
                <a:gd name="T90" fmla="*/ 792061129 w 2999"/>
                <a:gd name="T91" fmla="*/ 214388168 h 2449"/>
                <a:gd name="T92" fmla="*/ 824801124 w 2999"/>
                <a:gd name="T93" fmla="*/ 199885945 h 2449"/>
                <a:gd name="T94" fmla="*/ 885245060 w 2999"/>
                <a:gd name="T95" fmla="*/ 189796441 h 2449"/>
                <a:gd name="T96" fmla="*/ 1030056909 w 2999"/>
                <a:gd name="T97" fmla="*/ 164574268 h 2449"/>
                <a:gd name="T98" fmla="*/ 1160388446 w 2999"/>
                <a:gd name="T99" fmla="*/ 139352096 h 2449"/>
                <a:gd name="T100" fmla="*/ 1276238084 w 2999"/>
                <a:gd name="T101" fmla="*/ 110346955 h 2449"/>
                <a:gd name="T102" fmla="*/ 1376977383 w 2999"/>
                <a:gd name="T103" fmla="*/ 80080005 h 2449"/>
                <a:gd name="T104" fmla="*/ 1462605549 w 2999"/>
                <a:gd name="T105" fmla="*/ 46030100 h 2449"/>
                <a:gd name="T106" fmla="*/ 1531863321 w 2999"/>
                <a:gd name="T107" fmla="*/ 15763963 h 2449"/>
                <a:gd name="T108" fmla="*/ 1571529648 w 2999"/>
                <a:gd name="T109" fmla="*/ 2521980 h 2449"/>
                <a:gd name="T110" fmla="*/ 1595454814 w 2999"/>
                <a:gd name="T111" fmla="*/ 0 h 24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99"/>
                <a:gd name="T169" fmla="*/ 0 h 2449"/>
                <a:gd name="T170" fmla="*/ 2999 w 2999"/>
                <a:gd name="T171" fmla="*/ 2449 h 24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99" h="2449">
                  <a:moveTo>
                    <a:pt x="2534" y="0"/>
                  </a:moveTo>
                  <a:lnTo>
                    <a:pt x="2544" y="0"/>
                  </a:lnTo>
                  <a:lnTo>
                    <a:pt x="2553" y="0"/>
                  </a:lnTo>
                  <a:lnTo>
                    <a:pt x="2565" y="2"/>
                  </a:lnTo>
                  <a:lnTo>
                    <a:pt x="2577" y="6"/>
                  </a:lnTo>
                  <a:lnTo>
                    <a:pt x="2590" y="8"/>
                  </a:lnTo>
                  <a:lnTo>
                    <a:pt x="2605" y="11"/>
                  </a:lnTo>
                  <a:lnTo>
                    <a:pt x="2621" y="17"/>
                  </a:lnTo>
                  <a:lnTo>
                    <a:pt x="2638" y="23"/>
                  </a:lnTo>
                  <a:lnTo>
                    <a:pt x="2655" y="29"/>
                  </a:lnTo>
                  <a:lnTo>
                    <a:pt x="2674" y="36"/>
                  </a:lnTo>
                  <a:lnTo>
                    <a:pt x="2694" y="44"/>
                  </a:lnTo>
                  <a:lnTo>
                    <a:pt x="2715" y="52"/>
                  </a:lnTo>
                  <a:lnTo>
                    <a:pt x="2736" y="61"/>
                  </a:lnTo>
                  <a:lnTo>
                    <a:pt x="2759" y="73"/>
                  </a:lnTo>
                  <a:lnTo>
                    <a:pt x="2784" y="84"/>
                  </a:lnTo>
                  <a:lnTo>
                    <a:pt x="2809" y="96"/>
                  </a:lnTo>
                  <a:lnTo>
                    <a:pt x="2832" y="109"/>
                  </a:lnTo>
                  <a:lnTo>
                    <a:pt x="2853" y="121"/>
                  </a:lnTo>
                  <a:lnTo>
                    <a:pt x="2872" y="132"/>
                  </a:lnTo>
                  <a:lnTo>
                    <a:pt x="2889" y="144"/>
                  </a:lnTo>
                  <a:lnTo>
                    <a:pt x="2907" y="155"/>
                  </a:lnTo>
                  <a:lnTo>
                    <a:pt x="2922" y="167"/>
                  </a:lnTo>
                  <a:lnTo>
                    <a:pt x="2937" y="178"/>
                  </a:lnTo>
                  <a:lnTo>
                    <a:pt x="2949" y="190"/>
                  </a:lnTo>
                  <a:lnTo>
                    <a:pt x="2960" y="200"/>
                  </a:lnTo>
                  <a:lnTo>
                    <a:pt x="2970" y="211"/>
                  </a:lnTo>
                  <a:lnTo>
                    <a:pt x="2980" y="221"/>
                  </a:lnTo>
                  <a:lnTo>
                    <a:pt x="2985" y="230"/>
                  </a:lnTo>
                  <a:lnTo>
                    <a:pt x="2991" y="240"/>
                  </a:lnTo>
                  <a:lnTo>
                    <a:pt x="2995" y="248"/>
                  </a:lnTo>
                  <a:lnTo>
                    <a:pt x="2997" y="257"/>
                  </a:lnTo>
                  <a:lnTo>
                    <a:pt x="2999" y="265"/>
                  </a:lnTo>
                  <a:lnTo>
                    <a:pt x="2997" y="276"/>
                  </a:lnTo>
                  <a:lnTo>
                    <a:pt x="2995" y="286"/>
                  </a:lnTo>
                  <a:lnTo>
                    <a:pt x="2989" y="296"/>
                  </a:lnTo>
                  <a:lnTo>
                    <a:pt x="2983" y="305"/>
                  </a:lnTo>
                  <a:lnTo>
                    <a:pt x="2976" y="315"/>
                  </a:lnTo>
                  <a:lnTo>
                    <a:pt x="2968" y="324"/>
                  </a:lnTo>
                  <a:lnTo>
                    <a:pt x="2957" y="334"/>
                  </a:lnTo>
                  <a:lnTo>
                    <a:pt x="2945" y="344"/>
                  </a:lnTo>
                  <a:lnTo>
                    <a:pt x="2930" y="351"/>
                  </a:lnTo>
                  <a:lnTo>
                    <a:pt x="2914" y="363"/>
                  </a:lnTo>
                  <a:lnTo>
                    <a:pt x="2897" y="372"/>
                  </a:lnTo>
                  <a:lnTo>
                    <a:pt x="2882" y="384"/>
                  </a:lnTo>
                  <a:lnTo>
                    <a:pt x="2864" y="395"/>
                  </a:lnTo>
                  <a:lnTo>
                    <a:pt x="2847" y="407"/>
                  </a:lnTo>
                  <a:lnTo>
                    <a:pt x="2832" y="418"/>
                  </a:lnTo>
                  <a:lnTo>
                    <a:pt x="2815" y="432"/>
                  </a:lnTo>
                  <a:lnTo>
                    <a:pt x="2797" y="445"/>
                  </a:lnTo>
                  <a:lnTo>
                    <a:pt x="2780" y="459"/>
                  </a:lnTo>
                  <a:lnTo>
                    <a:pt x="2763" y="474"/>
                  </a:lnTo>
                  <a:lnTo>
                    <a:pt x="2745" y="489"/>
                  </a:lnTo>
                  <a:lnTo>
                    <a:pt x="2728" y="505"/>
                  </a:lnTo>
                  <a:lnTo>
                    <a:pt x="2713" y="520"/>
                  </a:lnTo>
                  <a:lnTo>
                    <a:pt x="2696" y="536"/>
                  </a:lnTo>
                  <a:lnTo>
                    <a:pt x="2678" y="553"/>
                  </a:lnTo>
                  <a:lnTo>
                    <a:pt x="2646" y="593"/>
                  </a:lnTo>
                  <a:lnTo>
                    <a:pt x="2613" y="630"/>
                  </a:lnTo>
                  <a:lnTo>
                    <a:pt x="2580" y="668"/>
                  </a:lnTo>
                  <a:lnTo>
                    <a:pt x="2550" y="704"/>
                  </a:lnTo>
                  <a:lnTo>
                    <a:pt x="2519" y="741"/>
                  </a:lnTo>
                  <a:lnTo>
                    <a:pt x="2488" y="775"/>
                  </a:lnTo>
                  <a:lnTo>
                    <a:pt x="2458" y="810"/>
                  </a:lnTo>
                  <a:lnTo>
                    <a:pt x="2427" y="845"/>
                  </a:lnTo>
                  <a:lnTo>
                    <a:pt x="2398" y="877"/>
                  </a:lnTo>
                  <a:lnTo>
                    <a:pt x="2367" y="910"/>
                  </a:lnTo>
                  <a:lnTo>
                    <a:pt x="2338" y="941"/>
                  </a:lnTo>
                  <a:lnTo>
                    <a:pt x="2310" y="971"/>
                  </a:lnTo>
                  <a:lnTo>
                    <a:pt x="2281" y="1002"/>
                  </a:lnTo>
                  <a:lnTo>
                    <a:pt x="2254" y="1031"/>
                  </a:lnTo>
                  <a:lnTo>
                    <a:pt x="2225" y="1060"/>
                  </a:lnTo>
                  <a:lnTo>
                    <a:pt x="2198" y="1088"/>
                  </a:lnTo>
                  <a:lnTo>
                    <a:pt x="2171" y="1115"/>
                  </a:lnTo>
                  <a:lnTo>
                    <a:pt x="2145" y="1142"/>
                  </a:lnTo>
                  <a:lnTo>
                    <a:pt x="2118" y="1169"/>
                  </a:lnTo>
                  <a:lnTo>
                    <a:pt x="2093" y="1194"/>
                  </a:lnTo>
                  <a:lnTo>
                    <a:pt x="2066" y="1219"/>
                  </a:lnTo>
                  <a:lnTo>
                    <a:pt x="2041" y="1242"/>
                  </a:lnTo>
                  <a:lnTo>
                    <a:pt x="2016" y="1267"/>
                  </a:lnTo>
                  <a:lnTo>
                    <a:pt x="1991" y="1290"/>
                  </a:lnTo>
                  <a:lnTo>
                    <a:pt x="1968" y="1311"/>
                  </a:lnTo>
                  <a:lnTo>
                    <a:pt x="1943" y="1334"/>
                  </a:lnTo>
                  <a:lnTo>
                    <a:pt x="1920" y="1353"/>
                  </a:lnTo>
                  <a:lnTo>
                    <a:pt x="1897" y="1374"/>
                  </a:lnTo>
                  <a:lnTo>
                    <a:pt x="1874" y="1394"/>
                  </a:lnTo>
                  <a:lnTo>
                    <a:pt x="1853" y="1413"/>
                  </a:lnTo>
                  <a:lnTo>
                    <a:pt x="1830" y="1432"/>
                  </a:lnTo>
                  <a:lnTo>
                    <a:pt x="1809" y="1451"/>
                  </a:lnTo>
                  <a:lnTo>
                    <a:pt x="1763" y="1491"/>
                  </a:lnTo>
                  <a:lnTo>
                    <a:pt x="1717" y="1532"/>
                  </a:lnTo>
                  <a:lnTo>
                    <a:pt x="1670" y="1572"/>
                  </a:lnTo>
                  <a:lnTo>
                    <a:pt x="1624" y="1611"/>
                  </a:lnTo>
                  <a:lnTo>
                    <a:pt x="1580" y="1647"/>
                  </a:lnTo>
                  <a:lnTo>
                    <a:pt x="1534" y="1683"/>
                  </a:lnTo>
                  <a:lnTo>
                    <a:pt x="1488" y="1720"/>
                  </a:lnTo>
                  <a:lnTo>
                    <a:pt x="1444" y="1754"/>
                  </a:lnTo>
                  <a:lnTo>
                    <a:pt x="1398" y="1787"/>
                  </a:lnTo>
                  <a:lnTo>
                    <a:pt x="1354" y="1822"/>
                  </a:lnTo>
                  <a:lnTo>
                    <a:pt x="1310" y="1852"/>
                  </a:lnTo>
                  <a:lnTo>
                    <a:pt x="1263" y="1885"/>
                  </a:lnTo>
                  <a:lnTo>
                    <a:pt x="1221" y="1916"/>
                  </a:lnTo>
                  <a:lnTo>
                    <a:pt x="1177" y="1945"/>
                  </a:lnTo>
                  <a:lnTo>
                    <a:pt x="1133" y="1975"/>
                  </a:lnTo>
                  <a:lnTo>
                    <a:pt x="1091" y="2004"/>
                  </a:lnTo>
                  <a:lnTo>
                    <a:pt x="1031" y="2039"/>
                  </a:lnTo>
                  <a:lnTo>
                    <a:pt x="974" y="2071"/>
                  </a:lnTo>
                  <a:lnTo>
                    <a:pt x="916" y="2104"/>
                  </a:lnTo>
                  <a:lnTo>
                    <a:pt x="858" y="2135"/>
                  </a:lnTo>
                  <a:lnTo>
                    <a:pt x="803" y="2165"/>
                  </a:lnTo>
                  <a:lnTo>
                    <a:pt x="747" y="2194"/>
                  </a:lnTo>
                  <a:lnTo>
                    <a:pt x="693" y="2221"/>
                  </a:lnTo>
                  <a:lnTo>
                    <a:pt x="640" y="2246"/>
                  </a:lnTo>
                  <a:lnTo>
                    <a:pt x="586" y="2271"/>
                  </a:lnTo>
                  <a:lnTo>
                    <a:pt x="534" y="2294"/>
                  </a:lnTo>
                  <a:lnTo>
                    <a:pt x="482" y="2317"/>
                  </a:lnTo>
                  <a:lnTo>
                    <a:pt x="432" y="2338"/>
                  </a:lnTo>
                  <a:lnTo>
                    <a:pt x="382" y="2357"/>
                  </a:lnTo>
                  <a:lnTo>
                    <a:pt x="332" y="2375"/>
                  </a:lnTo>
                  <a:lnTo>
                    <a:pt x="283" y="2392"/>
                  </a:lnTo>
                  <a:lnTo>
                    <a:pt x="236" y="2407"/>
                  </a:lnTo>
                  <a:lnTo>
                    <a:pt x="219" y="2413"/>
                  </a:lnTo>
                  <a:lnTo>
                    <a:pt x="202" y="2419"/>
                  </a:lnTo>
                  <a:lnTo>
                    <a:pt x="187" y="2423"/>
                  </a:lnTo>
                  <a:lnTo>
                    <a:pt x="171" y="2426"/>
                  </a:lnTo>
                  <a:lnTo>
                    <a:pt x="158" y="2430"/>
                  </a:lnTo>
                  <a:lnTo>
                    <a:pt x="144" y="2434"/>
                  </a:lnTo>
                  <a:lnTo>
                    <a:pt x="131" y="2438"/>
                  </a:lnTo>
                  <a:lnTo>
                    <a:pt x="119" y="2440"/>
                  </a:lnTo>
                  <a:lnTo>
                    <a:pt x="108" y="2442"/>
                  </a:lnTo>
                  <a:lnTo>
                    <a:pt x="96" y="2444"/>
                  </a:lnTo>
                  <a:lnTo>
                    <a:pt x="87" y="2446"/>
                  </a:lnTo>
                  <a:lnTo>
                    <a:pt x="77" y="2447"/>
                  </a:lnTo>
                  <a:lnTo>
                    <a:pt x="68" y="2447"/>
                  </a:lnTo>
                  <a:lnTo>
                    <a:pt x="60" y="2449"/>
                  </a:lnTo>
                  <a:lnTo>
                    <a:pt x="52" y="2449"/>
                  </a:lnTo>
                  <a:lnTo>
                    <a:pt x="46" y="2449"/>
                  </a:lnTo>
                  <a:lnTo>
                    <a:pt x="35" y="2449"/>
                  </a:lnTo>
                  <a:lnTo>
                    <a:pt x="25" y="2447"/>
                  </a:lnTo>
                  <a:lnTo>
                    <a:pt x="18" y="2447"/>
                  </a:lnTo>
                  <a:lnTo>
                    <a:pt x="12" y="2446"/>
                  </a:lnTo>
                  <a:lnTo>
                    <a:pt x="6" y="2442"/>
                  </a:lnTo>
                  <a:lnTo>
                    <a:pt x="2" y="2440"/>
                  </a:lnTo>
                  <a:lnTo>
                    <a:pt x="0" y="2436"/>
                  </a:lnTo>
                  <a:lnTo>
                    <a:pt x="0" y="2432"/>
                  </a:lnTo>
                  <a:lnTo>
                    <a:pt x="77" y="2382"/>
                  </a:lnTo>
                  <a:lnTo>
                    <a:pt x="154" y="2334"/>
                  </a:lnTo>
                  <a:lnTo>
                    <a:pt x="229" y="2286"/>
                  </a:lnTo>
                  <a:lnTo>
                    <a:pt x="302" y="2240"/>
                  </a:lnTo>
                  <a:lnTo>
                    <a:pt x="373" y="2194"/>
                  </a:lnTo>
                  <a:lnTo>
                    <a:pt x="442" y="2150"/>
                  </a:lnTo>
                  <a:lnTo>
                    <a:pt x="511" y="2104"/>
                  </a:lnTo>
                  <a:lnTo>
                    <a:pt x="578" y="2060"/>
                  </a:lnTo>
                  <a:lnTo>
                    <a:pt x="643" y="2017"/>
                  </a:lnTo>
                  <a:lnTo>
                    <a:pt x="707" y="1975"/>
                  </a:lnTo>
                  <a:lnTo>
                    <a:pt x="768" y="1931"/>
                  </a:lnTo>
                  <a:lnTo>
                    <a:pt x="828" y="1891"/>
                  </a:lnTo>
                  <a:lnTo>
                    <a:pt x="887" y="1849"/>
                  </a:lnTo>
                  <a:lnTo>
                    <a:pt x="943" y="1808"/>
                  </a:lnTo>
                  <a:lnTo>
                    <a:pt x="999" y="1768"/>
                  </a:lnTo>
                  <a:lnTo>
                    <a:pt x="1052" y="1728"/>
                  </a:lnTo>
                  <a:lnTo>
                    <a:pt x="1141" y="1653"/>
                  </a:lnTo>
                  <a:lnTo>
                    <a:pt x="1229" y="1580"/>
                  </a:lnTo>
                  <a:lnTo>
                    <a:pt x="1315" y="1505"/>
                  </a:lnTo>
                  <a:lnTo>
                    <a:pt x="1400" y="1428"/>
                  </a:lnTo>
                  <a:lnTo>
                    <a:pt x="1484" y="1351"/>
                  </a:lnTo>
                  <a:lnTo>
                    <a:pt x="1565" y="1275"/>
                  </a:lnTo>
                  <a:lnTo>
                    <a:pt x="1645" y="1194"/>
                  </a:lnTo>
                  <a:lnTo>
                    <a:pt x="1724" y="1113"/>
                  </a:lnTo>
                  <a:lnTo>
                    <a:pt x="1761" y="1071"/>
                  </a:lnTo>
                  <a:lnTo>
                    <a:pt x="1797" y="1031"/>
                  </a:lnTo>
                  <a:lnTo>
                    <a:pt x="1834" y="990"/>
                  </a:lnTo>
                  <a:lnTo>
                    <a:pt x="1866" y="950"/>
                  </a:lnTo>
                  <a:lnTo>
                    <a:pt x="1901" y="912"/>
                  </a:lnTo>
                  <a:lnTo>
                    <a:pt x="1932" y="875"/>
                  </a:lnTo>
                  <a:lnTo>
                    <a:pt x="1964" y="839"/>
                  </a:lnTo>
                  <a:lnTo>
                    <a:pt x="1993" y="802"/>
                  </a:lnTo>
                  <a:lnTo>
                    <a:pt x="2022" y="768"/>
                  </a:lnTo>
                  <a:lnTo>
                    <a:pt x="2051" y="733"/>
                  </a:lnTo>
                  <a:lnTo>
                    <a:pt x="2077" y="701"/>
                  </a:lnTo>
                  <a:lnTo>
                    <a:pt x="2102" y="668"/>
                  </a:lnTo>
                  <a:lnTo>
                    <a:pt x="2127" y="637"/>
                  </a:lnTo>
                  <a:lnTo>
                    <a:pt x="2150" y="607"/>
                  </a:lnTo>
                  <a:lnTo>
                    <a:pt x="2173" y="576"/>
                  </a:lnTo>
                  <a:lnTo>
                    <a:pt x="2195" y="547"/>
                  </a:lnTo>
                  <a:lnTo>
                    <a:pt x="2206" y="530"/>
                  </a:lnTo>
                  <a:lnTo>
                    <a:pt x="2218" y="514"/>
                  </a:lnTo>
                  <a:lnTo>
                    <a:pt x="2227" y="499"/>
                  </a:lnTo>
                  <a:lnTo>
                    <a:pt x="2237" y="486"/>
                  </a:lnTo>
                  <a:lnTo>
                    <a:pt x="2246" y="472"/>
                  </a:lnTo>
                  <a:lnTo>
                    <a:pt x="2254" y="461"/>
                  </a:lnTo>
                  <a:lnTo>
                    <a:pt x="2262" y="449"/>
                  </a:lnTo>
                  <a:lnTo>
                    <a:pt x="2267" y="440"/>
                  </a:lnTo>
                  <a:lnTo>
                    <a:pt x="2273" y="430"/>
                  </a:lnTo>
                  <a:lnTo>
                    <a:pt x="2279" y="422"/>
                  </a:lnTo>
                  <a:lnTo>
                    <a:pt x="2283" y="415"/>
                  </a:lnTo>
                  <a:lnTo>
                    <a:pt x="2287" y="407"/>
                  </a:lnTo>
                  <a:lnTo>
                    <a:pt x="2289" y="401"/>
                  </a:lnTo>
                  <a:lnTo>
                    <a:pt x="2290" y="397"/>
                  </a:lnTo>
                  <a:lnTo>
                    <a:pt x="2292" y="393"/>
                  </a:lnTo>
                  <a:lnTo>
                    <a:pt x="2292" y="392"/>
                  </a:lnTo>
                  <a:lnTo>
                    <a:pt x="2292" y="386"/>
                  </a:lnTo>
                  <a:lnTo>
                    <a:pt x="2290" y="380"/>
                  </a:lnTo>
                  <a:lnTo>
                    <a:pt x="2290" y="376"/>
                  </a:lnTo>
                  <a:lnTo>
                    <a:pt x="2289" y="372"/>
                  </a:lnTo>
                  <a:lnTo>
                    <a:pt x="2285" y="369"/>
                  </a:lnTo>
                  <a:lnTo>
                    <a:pt x="2281" y="365"/>
                  </a:lnTo>
                  <a:lnTo>
                    <a:pt x="2279" y="361"/>
                  </a:lnTo>
                  <a:lnTo>
                    <a:pt x="2273" y="359"/>
                  </a:lnTo>
                  <a:lnTo>
                    <a:pt x="2269" y="355"/>
                  </a:lnTo>
                  <a:lnTo>
                    <a:pt x="2264" y="353"/>
                  </a:lnTo>
                  <a:lnTo>
                    <a:pt x="2258" y="353"/>
                  </a:lnTo>
                  <a:lnTo>
                    <a:pt x="2252" y="351"/>
                  </a:lnTo>
                  <a:lnTo>
                    <a:pt x="2244" y="349"/>
                  </a:lnTo>
                  <a:lnTo>
                    <a:pt x="2237" y="349"/>
                  </a:lnTo>
                  <a:lnTo>
                    <a:pt x="2221" y="349"/>
                  </a:lnTo>
                  <a:lnTo>
                    <a:pt x="2189" y="355"/>
                  </a:lnTo>
                  <a:lnTo>
                    <a:pt x="2158" y="361"/>
                  </a:lnTo>
                  <a:lnTo>
                    <a:pt x="2127" y="369"/>
                  </a:lnTo>
                  <a:lnTo>
                    <a:pt x="2097" y="374"/>
                  </a:lnTo>
                  <a:lnTo>
                    <a:pt x="2068" y="380"/>
                  </a:lnTo>
                  <a:lnTo>
                    <a:pt x="2037" y="386"/>
                  </a:lnTo>
                  <a:lnTo>
                    <a:pt x="2010" y="392"/>
                  </a:lnTo>
                  <a:lnTo>
                    <a:pt x="1981" y="397"/>
                  </a:lnTo>
                  <a:lnTo>
                    <a:pt x="1955" y="401"/>
                  </a:lnTo>
                  <a:lnTo>
                    <a:pt x="1930" y="407"/>
                  </a:lnTo>
                  <a:lnTo>
                    <a:pt x="1903" y="411"/>
                  </a:lnTo>
                  <a:lnTo>
                    <a:pt x="1878" y="415"/>
                  </a:lnTo>
                  <a:lnTo>
                    <a:pt x="1855" y="418"/>
                  </a:lnTo>
                  <a:lnTo>
                    <a:pt x="1830" y="422"/>
                  </a:lnTo>
                  <a:lnTo>
                    <a:pt x="1807" y="426"/>
                  </a:lnTo>
                  <a:lnTo>
                    <a:pt x="1786" y="430"/>
                  </a:lnTo>
                  <a:lnTo>
                    <a:pt x="1763" y="434"/>
                  </a:lnTo>
                  <a:lnTo>
                    <a:pt x="1741" y="436"/>
                  </a:lnTo>
                  <a:lnTo>
                    <a:pt x="1722" y="440"/>
                  </a:lnTo>
                  <a:lnTo>
                    <a:pt x="1701" y="441"/>
                  </a:lnTo>
                  <a:lnTo>
                    <a:pt x="1684" y="445"/>
                  </a:lnTo>
                  <a:lnTo>
                    <a:pt x="1665" y="447"/>
                  </a:lnTo>
                  <a:lnTo>
                    <a:pt x="1647" y="449"/>
                  </a:lnTo>
                  <a:lnTo>
                    <a:pt x="1630" y="451"/>
                  </a:lnTo>
                  <a:lnTo>
                    <a:pt x="1613" y="451"/>
                  </a:lnTo>
                  <a:lnTo>
                    <a:pt x="1597" y="453"/>
                  </a:lnTo>
                  <a:lnTo>
                    <a:pt x="1582" y="455"/>
                  </a:lnTo>
                  <a:lnTo>
                    <a:pt x="1567" y="455"/>
                  </a:lnTo>
                  <a:lnTo>
                    <a:pt x="1553" y="457"/>
                  </a:lnTo>
                  <a:lnTo>
                    <a:pt x="1540" y="457"/>
                  </a:lnTo>
                  <a:lnTo>
                    <a:pt x="1528" y="457"/>
                  </a:lnTo>
                  <a:lnTo>
                    <a:pt x="1515" y="457"/>
                  </a:lnTo>
                  <a:lnTo>
                    <a:pt x="1498" y="457"/>
                  </a:lnTo>
                  <a:lnTo>
                    <a:pt x="1480" y="455"/>
                  </a:lnTo>
                  <a:lnTo>
                    <a:pt x="1461" y="455"/>
                  </a:lnTo>
                  <a:lnTo>
                    <a:pt x="1440" y="451"/>
                  </a:lnTo>
                  <a:lnTo>
                    <a:pt x="1419" y="449"/>
                  </a:lnTo>
                  <a:lnTo>
                    <a:pt x="1396" y="443"/>
                  </a:lnTo>
                  <a:lnTo>
                    <a:pt x="1371" y="440"/>
                  </a:lnTo>
                  <a:lnTo>
                    <a:pt x="1346" y="434"/>
                  </a:lnTo>
                  <a:lnTo>
                    <a:pt x="1335" y="428"/>
                  </a:lnTo>
                  <a:lnTo>
                    <a:pt x="1323" y="422"/>
                  </a:lnTo>
                  <a:lnTo>
                    <a:pt x="1313" y="417"/>
                  </a:lnTo>
                  <a:lnTo>
                    <a:pt x="1304" y="411"/>
                  </a:lnTo>
                  <a:lnTo>
                    <a:pt x="1294" y="407"/>
                  </a:lnTo>
                  <a:lnTo>
                    <a:pt x="1287" y="401"/>
                  </a:lnTo>
                  <a:lnTo>
                    <a:pt x="1279" y="397"/>
                  </a:lnTo>
                  <a:lnTo>
                    <a:pt x="1273" y="392"/>
                  </a:lnTo>
                  <a:lnTo>
                    <a:pt x="1267" y="388"/>
                  </a:lnTo>
                  <a:lnTo>
                    <a:pt x="1262" y="384"/>
                  </a:lnTo>
                  <a:lnTo>
                    <a:pt x="1258" y="380"/>
                  </a:lnTo>
                  <a:lnTo>
                    <a:pt x="1254" y="376"/>
                  </a:lnTo>
                  <a:lnTo>
                    <a:pt x="1252" y="372"/>
                  </a:lnTo>
                  <a:lnTo>
                    <a:pt x="1250" y="369"/>
                  </a:lnTo>
                  <a:lnTo>
                    <a:pt x="1248" y="365"/>
                  </a:lnTo>
                  <a:lnTo>
                    <a:pt x="1248" y="361"/>
                  </a:lnTo>
                  <a:lnTo>
                    <a:pt x="1248" y="355"/>
                  </a:lnTo>
                  <a:lnTo>
                    <a:pt x="1250" y="349"/>
                  </a:lnTo>
                  <a:lnTo>
                    <a:pt x="1254" y="345"/>
                  </a:lnTo>
                  <a:lnTo>
                    <a:pt x="1258" y="340"/>
                  </a:lnTo>
                  <a:lnTo>
                    <a:pt x="1263" y="336"/>
                  </a:lnTo>
                  <a:lnTo>
                    <a:pt x="1269" y="332"/>
                  </a:lnTo>
                  <a:lnTo>
                    <a:pt x="1277" y="328"/>
                  </a:lnTo>
                  <a:lnTo>
                    <a:pt x="1287" y="324"/>
                  </a:lnTo>
                  <a:lnTo>
                    <a:pt x="1298" y="321"/>
                  </a:lnTo>
                  <a:lnTo>
                    <a:pt x="1310" y="317"/>
                  </a:lnTo>
                  <a:lnTo>
                    <a:pt x="1321" y="315"/>
                  </a:lnTo>
                  <a:lnTo>
                    <a:pt x="1336" y="311"/>
                  </a:lnTo>
                  <a:lnTo>
                    <a:pt x="1352" y="307"/>
                  </a:lnTo>
                  <a:lnTo>
                    <a:pt x="1367" y="305"/>
                  </a:lnTo>
                  <a:lnTo>
                    <a:pt x="1386" y="303"/>
                  </a:lnTo>
                  <a:lnTo>
                    <a:pt x="1406" y="301"/>
                  </a:lnTo>
                  <a:lnTo>
                    <a:pt x="1444" y="294"/>
                  </a:lnTo>
                  <a:lnTo>
                    <a:pt x="1484" y="288"/>
                  </a:lnTo>
                  <a:lnTo>
                    <a:pt x="1523" y="280"/>
                  </a:lnTo>
                  <a:lnTo>
                    <a:pt x="1561" y="274"/>
                  </a:lnTo>
                  <a:lnTo>
                    <a:pt x="1597" y="269"/>
                  </a:lnTo>
                  <a:lnTo>
                    <a:pt x="1636" y="261"/>
                  </a:lnTo>
                  <a:lnTo>
                    <a:pt x="1670" y="255"/>
                  </a:lnTo>
                  <a:lnTo>
                    <a:pt x="1707" y="248"/>
                  </a:lnTo>
                  <a:lnTo>
                    <a:pt x="1741" y="242"/>
                  </a:lnTo>
                  <a:lnTo>
                    <a:pt x="1776" y="234"/>
                  </a:lnTo>
                  <a:lnTo>
                    <a:pt x="1811" y="226"/>
                  </a:lnTo>
                  <a:lnTo>
                    <a:pt x="1843" y="221"/>
                  </a:lnTo>
                  <a:lnTo>
                    <a:pt x="1874" y="213"/>
                  </a:lnTo>
                  <a:lnTo>
                    <a:pt x="1907" y="205"/>
                  </a:lnTo>
                  <a:lnTo>
                    <a:pt x="1937" y="198"/>
                  </a:lnTo>
                  <a:lnTo>
                    <a:pt x="1968" y="190"/>
                  </a:lnTo>
                  <a:lnTo>
                    <a:pt x="1997" y="182"/>
                  </a:lnTo>
                  <a:lnTo>
                    <a:pt x="2027" y="175"/>
                  </a:lnTo>
                  <a:lnTo>
                    <a:pt x="2054" y="167"/>
                  </a:lnTo>
                  <a:lnTo>
                    <a:pt x="2083" y="159"/>
                  </a:lnTo>
                  <a:lnTo>
                    <a:pt x="2110" y="152"/>
                  </a:lnTo>
                  <a:lnTo>
                    <a:pt x="2137" y="144"/>
                  </a:lnTo>
                  <a:lnTo>
                    <a:pt x="2162" y="134"/>
                  </a:lnTo>
                  <a:lnTo>
                    <a:pt x="2187" y="127"/>
                  </a:lnTo>
                  <a:lnTo>
                    <a:pt x="2212" y="119"/>
                  </a:lnTo>
                  <a:lnTo>
                    <a:pt x="2235" y="109"/>
                  </a:lnTo>
                  <a:lnTo>
                    <a:pt x="2258" y="100"/>
                  </a:lnTo>
                  <a:lnTo>
                    <a:pt x="2281" y="92"/>
                  </a:lnTo>
                  <a:lnTo>
                    <a:pt x="2302" y="82"/>
                  </a:lnTo>
                  <a:lnTo>
                    <a:pt x="2323" y="73"/>
                  </a:lnTo>
                  <a:lnTo>
                    <a:pt x="2344" y="63"/>
                  </a:lnTo>
                  <a:lnTo>
                    <a:pt x="2365" y="54"/>
                  </a:lnTo>
                  <a:lnTo>
                    <a:pt x="2392" y="40"/>
                  </a:lnTo>
                  <a:lnTo>
                    <a:pt x="2406" y="34"/>
                  </a:lnTo>
                  <a:lnTo>
                    <a:pt x="2419" y="29"/>
                  </a:lnTo>
                  <a:lnTo>
                    <a:pt x="2433" y="25"/>
                  </a:lnTo>
                  <a:lnTo>
                    <a:pt x="2444" y="21"/>
                  </a:lnTo>
                  <a:lnTo>
                    <a:pt x="2456" y="17"/>
                  </a:lnTo>
                  <a:lnTo>
                    <a:pt x="2467" y="13"/>
                  </a:lnTo>
                  <a:lnTo>
                    <a:pt x="2477" y="10"/>
                  </a:lnTo>
                  <a:lnTo>
                    <a:pt x="2486" y="8"/>
                  </a:lnTo>
                  <a:lnTo>
                    <a:pt x="2496" y="4"/>
                  </a:lnTo>
                  <a:lnTo>
                    <a:pt x="2505" y="2"/>
                  </a:lnTo>
                  <a:lnTo>
                    <a:pt x="2513" y="2"/>
                  </a:lnTo>
                  <a:lnTo>
                    <a:pt x="2521" y="0"/>
                  </a:lnTo>
                  <a:lnTo>
                    <a:pt x="2529" y="0"/>
                  </a:lnTo>
                  <a:lnTo>
                    <a:pt x="253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3608813" y="3694311"/>
              <a:ext cx="1115587" cy="466838"/>
            </a:xfrm>
            <a:custGeom>
              <a:avLst/>
              <a:gdLst>
                <a:gd name="T0" fmla="*/ 147515488 w 3421"/>
                <a:gd name="T1" fmla="*/ 3779838 h 1432"/>
                <a:gd name="T2" fmla="*/ 232620049 w 3421"/>
                <a:gd name="T3" fmla="*/ 25831797 h 1432"/>
                <a:gd name="T4" fmla="*/ 332855469 w 3421"/>
                <a:gd name="T5" fmla="*/ 61743435 h 1432"/>
                <a:gd name="T6" fmla="*/ 448849935 w 3421"/>
                <a:gd name="T7" fmla="*/ 116557435 h 1432"/>
                <a:gd name="T8" fmla="*/ 576191888 w 3421"/>
                <a:gd name="T9" fmla="*/ 185231868 h 1432"/>
                <a:gd name="T10" fmla="*/ 694708735 w 3421"/>
                <a:gd name="T11" fmla="*/ 250755164 h 1432"/>
                <a:gd name="T12" fmla="*/ 805030103 w 3421"/>
                <a:gd name="T13" fmla="*/ 309979212 h 1432"/>
                <a:gd name="T14" fmla="*/ 907786613 w 3421"/>
                <a:gd name="T15" fmla="*/ 361642795 h 1432"/>
                <a:gd name="T16" fmla="*/ 1002347445 w 3421"/>
                <a:gd name="T17" fmla="*/ 407635035 h 1432"/>
                <a:gd name="T18" fmla="*/ 1088083172 w 3421"/>
                <a:gd name="T19" fmla="*/ 446697940 h 1432"/>
                <a:gd name="T20" fmla="*/ 1165622626 w 3421"/>
                <a:gd name="T21" fmla="*/ 479459960 h 1432"/>
                <a:gd name="T22" fmla="*/ 1235597817 w 3421"/>
                <a:gd name="T23" fmla="*/ 505921195 h 1432"/>
                <a:gd name="T24" fmla="*/ 1356636349 w 3421"/>
                <a:gd name="T25" fmla="*/ 546873918 h 1432"/>
                <a:gd name="T26" fmla="*/ 1534411223 w 3421"/>
                <a:gd name="T27" fmla="*/ 597907263 h 1432"/>
                <a:gd name="T28" fmla="*/ 1751271828 w 3421"/>
                <a:gd name="T29" fmla="*/ 652090207 h 1432"/>
                <a:gd name="T30" fmla="*/ 2007846998 w 3421"/>
                <a:gd name="T31" fmla="*/ 712573937 h 1432"/>
                <a:gd name="T32" fmla="*/ 2105559144 w 3421"/>
                <a:gd name="T33" fmla="*/ 734625892 h 1432"/>
                <a:gd name="T34" fmla="*/ 2132667265 w 3421"/>
                <a:gd name="T35" fmla="*/ 741556121 h 1432"/>
                <a:gd name="T36" fmla="*/ 2147483647 w 3421"/>
                <a:gd name="T37" fmla="*/ 749116587 h 1432"/>
                <a:gd name="T38" fmla="*/ 2147483647 w 3421"/>
                <a:gd name="T39" fmla="*/ 756046816 h 1432"/>
                <a:gd name="T40" fmla="*/ 2147483647 w 3421"/>
                <a:gd name="T41" fmla="*/ 771797985 h 1432"/>
                <a:gd name="T42" fmla="*/ 2143384429 w 3421"/>
                <a:gd name="T43" fmla="*/ 787549155 h 1432"/>
                <a:gd name="T44" fmla="*/ 2121319679 w 3421"/>
                <a:gd name="T45" fmla="*/ 799519695 h 1432"/>
                <a:gd name="T46" fmla="*/ 2091061039 w 3421"/>
                <a:gd name="T47" fmla="*/ 809600316 h 1432"/>
                <a:gd name="T48" fmla="*/ 2005325312 w 3421"/>
                <a:gd name="T49" fmla="*/ 827241404 h 1432"/>
                <a:gd name="T50" fmla="*/ 1909502843 w 3421"/>
                <a:gd name="T51" fmla="*/ 846772608 h 1432"/>
                <a:gd name="T52" fmla="*/ 1821247018 w 3421"/>
                <a:gd name="T53" fmla="*/ 863783459 h 1432"/>
                <a:gd name="T54" fmla="*/ 1743076349 w 3421"/>
                <a:gd name="T55" fmla="*/ 877014473 h 1432"/>
                <a:gd name="T56" fmla="*/ 1671209894 w 3421"/>
                <a:gd name="T57" fmla="*/ 887725332 h 1432"/>
                <a:gd name="T58" fmla="*/ 1609429785 w 3421"/>
                <a:gd name="T59" fmla="*/ 895285798 h 1432"/>
                <a:gd name="T60" fmla="*/ 1555215130 w 3421"/>
                <a:gd name="T61" fmla="*/ 900326109 h 1432"/>
                <a:gd name="T62" fmla="*/ 1507934317 w 3421"/>
                <a:gd name="T63" fmla="*/ 902216027 h 1432"/>
                <a:gd name="T64" fmla="*/ 1419676904 w 3421"/>
                <a:gd name="T65" fmla="*/ 897805953 h 1432"/>
                <a:gd name="T66" fmla="*/ 1366723092 w 3421"/>
                <a:gd name="T67" fmla="*/ 887725332 h 1432"/>
                <a:gd name="T68" fmla="*/ 1311878016 w 3421"/>
                <a:gd name="T69" fmla="*/ 873234637 h 1432"/>
                <a:gd name="T70" fmla="*/ 1268378937 w 3421"/>
                <a:gd name="T71" fmla="*/ 856853230 h 1432"/>
                <a:gd name="T72" fmla="*/ 1227403132 w 3421"/>
                <a:gd name="T73" fmla="*/ 833541594 h 1432"/>
                <a:gd name="T74" fmla="*/ 1171296419 w 3421"/>
                <a:gd name="T75" fmla="*/ 799519695 h 1432"/>
                <a:gd name="T76" fmla="*/ 1103842914 w 3421"/>
                <a:gd name="T77" fmla="*/ 754787135 h 1432"/>
                <a:gd name="T78" fmla="*/ 1021260088 w 3421"/>
                <a:gd name="T79" fmla="*/ 699343716 h 1432"/>
                <a:gd name="T80" fmla="*/ 927328883 w 3421"/>
                <a:gd name="T81" fmla="*/ 632559201 h 1432"/>
                <a:gd name="T82" fmla="*/ 819529796 w 3421"/>
                <a:gd name="T83" fmla="*/ 555694065 h 1432"/>
                <a:gd name="T84" fmla="*/ 698491263 w 3421"/>
                <a:gd name="T85" fmla="*/ 466228946 h 1432"/>
                <a:gd name="T86" fmla="*/ 593213267 w 3421"/>
                <a:gd name="T87" fmla="*/ 386214111 h 1432"/>
                <a:gd name="T88" fmla="*/ 511890490 w 3421"/>
                <a:gd name="T89" fmla="*/ 328250537 h 1432"/>
                <a:gd name="T90" fmla="*/ 433090193 w 3421"/>
                <a:gd name="T91" fmla="*/ 274697037 h 1432"/>
                <a:gd name="T92" fmla="*/ 320877461 w 3421"/>
                <a:gd name="T93" fmla="*/ 204762874 h 1432"/>
                <a:gd name="T94" fmla="*/ 250902271 w 3421"/>
                <a:gd name="T95" fmla="*/ 165070625 h 1432"/>
                <a:gd name="T96" fmla="*/ 181557452 w 3421"/>
                <a:gd name="T97" fmla="*/ 133568285 h 1432"/>
                <a:gd name="T98" fmla="*/ 114103947 w 3421"/>
                <a:gd name="T99" fmla="*/ 106476813 h 1432"/>
                <a:gd name="T100" fmla="*/ 48541669 w 3421"/>
                <a:gd name="T101" fmla="*/ 87575226 h 1432"/>
                <a:gd name="T102" fmla="*/ 26476918 w 3421"/>
                <a:gd name="T103" fmla="*/ 82534915 h 1432"/>
                <a:gd name="T104" fmla="*/ 11978010 w 3421"/>
                <a:gd name="T105" fmla="*/ 74974449 h 1432"/>
                <a:gd name="T106" fmla="*/ 2521686 w 3421"/>
                <a:gd name="T107" fmla="*/ 65524065 h 1432"/>
                <a:gd name="T108" fmla="*/ 0 w 3421"/>
                <a:gd name="T109" fmla="*/ 53553525 h 1432"/>
                <a:gd name="T110" fmla="*/ 6304216 w 3421"/>
                <a:gd name="T111" fmla="*/ 30241877 h 1432"/>
                <a:gd name="T112" fmla="*/ 24585648 w 3421"/>
                <a:gd name="T113" fmla="*/ 13861258 h 1432"/>
                <a:gd name="T114" fmla="*/ 53584258 w 3421"/>
                <a:gd name="T115" fmla="*/ 2520156 h 1432"/>
                <a:gd name="T116" fmla="*/ 94560857 w 3421"/>
                <a:gd name="T117" fmla="*/ 0 h 14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21"/>
                <a:gd name="T178" fmla="*/ 0 h 1432"/>
                <a:gd name="T179" fmla="*/ 3421 w 3421"/>
                <a:gd name="T180" fmla="*/ 1432 h 14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21" h="1432">
                  <a:moveTo>
                    <a:pt x="150" y="0"/>
                  </a:moveTo>
                  <a:lnTo>
                    <a:pt x="177" y="0"/>
                  </a:lnTo>
                  <a:lnTo>
                    <a:pt x="204" y="2"/>
                  </a:lnTo>
                  <a:lnTo>
                    <a:pt x="234" y="6"/>
                  </a:lnTo>
                  <a:lnTo>
                    <a:pt x="265" y="12"/>
                  </a:lnTo>
                  <a:lnTo>
                    <a:pt x="298" y="20"/>
                  </a:lnTo>
                  <a:lnTo>
                    <a:pt x="332" y="29"/>
                  </a:lnTo>
                  <a:lnTo>
                    <a:pt x="369" y="41"/>
                  </a:lnTo>
                  <a:lnTo>
                    <a:pt x="405" y="52"/>
                  </a:lnTo>
                  <a:lnTo>
                    <a:pt x="444" y="66"/>
                  </a:lnTo>
                  <a:lnTo>
                    <a:pt x="486" y="81"/>
                  </a:lnTo>
                  <a:lnTo>
                    <a:pt x="528" y="98"/>
                  </a:lnTo>
                  <a:lnTo>
                    <a:pt x="572" y="118"/>
                  </a:lnTo>
                  <a:lnTo>
                    <a:pt x="616" y="139"/>
                  </a:lnTo>
                  <a:lnTo>
                    <a:pt x="664" y="162"/>
                  </a:lnTo>
                  <a:lnTo>
                    <a:pt x="712" y="185"/>
                  </a:lnTo>
                  <a:lnTo>
                    <a:pt x="764" y="210"/>
                  </a:lnTo>
                  <a:lnTo>
                    <a:pt x="814" y="238"/>
                  </a:lnTo>
                  <a:lnTo>
                    <a:pt x="864" y="267"/>
                  </a:lnTo>
                  <a:lnTo>
                    <a:pt x="914" y="294"/>
                  </a:lnTo>
                  <a:lnTo>
                    <a:pt x="962" y="321"/>
                  </a:lnTo>
                  <a:lnTo>
                    <a:pt x="1010" y="348"/>
                  </a:lnTo>
                  <a:lnTo>
                    <a:pt x="1056" y="373"/>
                  </a:lnTo>
                  <a:lnTo>
                    <a:pt x="1102" y="398"/>
                  </a:lnTo>
                  <a:lnTo>
                    <a:pt x="1146" y="423"/>
                  </a:lnTo>
                  <a:lnTo>
                    <a:pt x="1190" y="446"/>
                  </a:lnTo>
                  <a:lnTo>
                    <a:pt x="1235" y="469"/>
                  </a:lnTo>
                  <a:lnTo>
                    <a:pt x="1277" y="492"/>
                  </a:lnTo>
                  <a:lnTo>
                    <a:pt x="1319" y="513"/>
                  </a:lnTo>
                  <a:lnTo>
                    <a:pt x="1361" y="534"/>
                  </a:lnTo>
                  <a:lnTo>
                    <a:pt x="1400" y="555"/>
                  </a:lnTo>
                  <a:lnTo>
                    <a:pt x="1440" y="574"/>
                  </a:lnTo>
                  <a:lnTo>
                    <a:pt x="1478" y="594"/>
                  </a:lnTo>
                  <a:lnTo>
                    <a:pt x="1517" y="613"/>
                  </a:lnTo>
                  <a:lnTo>
                    <a:pt x="1553" y="630"/>
                  </a:lnTo>
                  <a:lnTo>
                    <a:pt x="1590" y="647"/>
                  </a:lnTo>
                  <a:lnTo>
                    <a:pt x="1624" y="665"/>
                  </a:lnTo>
                  <a:lnTo>
                    <a:pt x="1659" y="680"/>
                  </a:lnTo>
                  <a:lnTo>
                    <a:pt x="1693" y="695"/>
                  </a:lnTo>
                  <a:lnTo>
                    <a:pt x="1726" y="709"/>
                  </a:lnTo>
                  <a:lnTo>
                    <a:pt x="1759" y="724"/>
                  </a:lnTo>
                  <a:lnTo>
                    <a:pt x="1789" y="738"/>
                  </a:lnTo>
                  <a:lnTo>
                    <a:pt x="1820" y="749"/>
                  </a:lnTo>
                  <a:lnTo>
                    <a:pt x="1849" y="761"/>
                  </a:lnTo>
                  <a:lnTo>
                    <a:pt x="1878" y="772"/>
                  </a:lnTo>
                  <a:lnTo>
                    <a:pt x="1906" y="784"/>
                  </a:lnTo>
                  <a:lnTo>
                    <a:pt x="1933" y="793"/>
                  </a:lnTo>
                  <a:lnTo>
                    <a:pt x="1960" y="803"/>
                  </a:lnTo>
                  <a:lnTo>
                    <a:pt x="1985" y="812"/>
                  </a:lnTo>
                  <a:lnTo>
                    <a:pt x="2037" y="832"/>
                  </a:lnTo>
                  <a:lnTo>
                    <a:pt x="2093" y="849"/>
                  </a:lnTo>
                  <a:lnTo>
                    <a:pt x="2152" y="868"/>
                  </a:lnTo>
                  <a:lnTo>
                    <a:pt x="2217" y="889"/>
                  </a:lnTo>
                  <a:lnTo>
                    <a:pt x="2285" y="908"/>
                  </a:lnTo>
                  <a:lnTo>
                    <a:pt x="2358" y="928"/>
                  </a:lnTo>
                  <a:lnTo>
                    <a:pt x="2434" y="949"/>
                  </a:lnTo>
                  <a:lnTo>
                    <a:pt x="2513" y="970"/>
                  </a:lnTo>
                  <a:lnTo>
                    <a:pt x="2598" y="991"/>
                  </a:lnTo>
                  <a:lnTo>
                    <a:pt x="2686" y="1014"/>
                  </a:lnTo>
                  <a:lnTo>
                    <a:pt x="2778" y="1035"/>
                  </a:lnTo>
                  <a:lnTo>
                    <a:pt x="2874" y="1058"/>
                  </a:lnTo>
                  <a:lnTo>
                    <a:pt x="2974" y="1081"/>
                  </a:lnTo>
                  <a:lnTo>
                    <a:pt x="3077" y="1106"/>
                  </a:lnTo>
                  <a:lnTo>
                    <a:pt x="3185" y="1131"/>
                  </a:lnTo>
                  <a:lnTo>
                    <a:pt x="3298" y="1156"/>
                  </a:lnTo>
                  <a:lnTo>
                    <a:pt x="3314" y="1160"/>
                  </a:lnTo>
                  <a:lnTo>
                    <a:pt x="3327" y="1162"/>
                  </a:lnTo>
                  <a:lnTo>
                    <a:pt x="3340" y="1166"/>
                  </a:lnTo>
                  <a:lnTo>
                    <a:pt x="3352" y="1168"/>
                  </a:lnTo>
                  <a:lnTo>
                    <a:pt x="3363" y="1171"/>
                  </a:lnTo>
                  <a:lnTo>
                    <a:pt x="3373" y="1173"/>
                  </a:lnTo>
                  <a:lnTo>
                    <a:pt x="3383" y="1177"/>
                  </a:lnTo>
                  <a:lnTo>
                    <a:pt x="3390" y="1179"/>
                  </a:lnTo>
                  <a:lnTo>
                    <a:pt x="3398" y="1183"/>
                  </a:lnTo>
                  <a:lnTo>
                    <a:pt x="3404" y="1185"/>
                  </a:lnTo>
                  <a:lnTo>
                    <a:pt x="3410" y="1189"/>
                  </a:lnTo>
                  <a:lnTo>
                    <a:pt x="3413" y="1191"/>
                  </a:lnTo>
                  <a:lnTo>
                    <a:pt x="3417" y="1194"/>
                  </a:lnTo>
                  <a:lnTo>
                    <a:pt x="3419" y="1196"/>
                  </a:lnTo>
                  <a:lnTo>
                    <a:pt x="3421" y="1200"/>
                  </a:lnTo>
                  <a:lnTo>
                    <a:pt x="3421" y="1204"/>
                  </a:lnTo>
                  <a:lnTo>
                    <a:pt x="3421" y="1212"/>
                  </a:lnTo>
                  <a:lnTo>
                    <a:pt x="3419" y="1219"/>
                  </a:lnTo>
                  <a:lnTo>
                    <a:pt x="3417" y="1225"/>
                  </a:lnTo>
                  <a:lnTo>
                    <a:pt x="3413" y="1233"/>
                  </a:lnTo>
                  <a:lnTo>
                    <a:pt x="3410" y="1239"/>
                  </a:lnTo>
                  <a:lnTo>
                    <a:pt x="3406" y="1244"/>
                  </a:lnTo>
                  <a:lnTo>
                    <a:pt x="3400" y="1250"/>
                  </a:lnTo>
                  <a:lnTo>
                    <a:pt x="3392" y="1254"/>
                  </a:lnTo>
                  <a:lnTo>
                    <a:pt x="3385" y="1260"/>
                  </a:lnTo>
                  <a:lnTo>
                    <a:pt x="3375" y="1264"/>
                  </a:lnTo>
                  <a:lnTo>
                    <a:pt x="3365" y="1269"/>
                  </a:lnTo>
                  <a:lnTo>
                    <a:pt x="3356" y="1273"/>
                  </a:lnTo>
                  <a:lnTo>
                    <a:pt x="3344" y="1277"/>
                  </a:lnTo>
                  <a:lnTo>
                    <a:pt x="3331" y="1281"/>
                  </a:lnTo>
                  <a:lnTo>
                    <a:pt x="3317" y="1285"/>
                  </a:lnTo>
                  <a:lnTo>
                    <a:pt x="3304" y="1289"/>
                  </a:lnTo>
                  <a:lnTo>
                    <a:pt x="3262" y="1296"/>
                  </a:lnTo>
                  <a:lnTo>
                    <a:pt x="3221" y="1306"/>
                  </a:lnTo>
                  <a:lnTo>
                    <a:pt x="3181" y="1313"/>
                  </a:lnTo>
                  <a:lnTo>
                    <a:pt x="3143" y="1321"/>
                  </a:lnTo>
                  <a:lnTo>
                    <a:pt x="3104" y="1331"/>
                  </a:lnTo>
                  <a:lnTo>
                    <a:pt x="3066" y="1337"/>
                  </a:lnTo>
                  <a:lnTo>
                    <a:pt x="3029" y="1344"/>
                  </a:lnTo>
                  <a:lnTo>
                    <a:pt x="2993" y="1352"/>
                  </a:lnTo>
                  <a:lnTo>
                    <a:pt x="2958" y="1358"/>
                  </a:lnTo>
                  <a:lnTo>
                    <a:pt x="2924" y="1365"/>
                  </a:lnTo>
                  <a:lnTo>
                    <a:pt x="2889" y="1371"/>
                  </a:lnTo>
                  <a:lnTo>
                    <a:pt x="2857" y="1377"/>
                  </a:lnTo>
                  <a:lnTo>
                    <a:pt x="2826" y="1383"/>
                  </a:lnTo>
                  <a:lnTo>
                    <a:pt x="2795" y="1386"/>
                  </a:lnTo>
                  <a:lnTo>
                    <a:pt x="2765" y="1392"/>
                  </a:lnTo>
                  <a:lnTo>
                    <a:pt x="2736" y="1396"/>
                  </a:lnTo>
                  <a:lnTo>
                    <a:pt x="2707" y="1402"/>
                  </a:lnTo>
                  <a:lnTo>
                    <a:pt x="2678" y="1406"/>
                  </a:lnTo>
                  <a:lnTo>
                    <a:pt x="2651" y="1409"/>
                  </a:lnTo>
                  <a:lnTo>
                    <a:pt x="2626" y="1411"/>
                  </a:lnTo>
                  <a:lnTo>
                    <a:pt x="2601" y="1415"/>
                  </a:lnTo>
                  <a:lnTo>
                    <a:pt x="2576" y="1419"/>
                  </a:lnTo>
                  <a:lnTo>
                    <a:pt x="2553" y="1421"/>
                  </a:lnTo>
                  <a:lnTo>
                    <a:pt x="2530" y="1423"/>
                  </a:lnTo>
                  <a:lnTo>
                    <a:pt x="2507" y="1425"/>
                  </a:lnTo>
                  <a:lnTo>
                    <a:pt x="2486" y="1427"/>
                  </a:lnTo>
                  <a:lnTo>
                    <a:pt x="2467" y="1429"/>
                  </a:lnTo>
                  <a:lnTo>
                    <a:pt x="2446" y="1431"/>
                  </a:lnTo>
                  <a:lnTo>
                    <a:pt x="2429" y="1431"/>
                  </a:lnTo>
                  <a:lnTo>
                    <a:pt x="2409" y="1431"/>
                  </a:lnTo>
                  <a:lnTo>
                    <a:pt x="2392" y="1432"/>
                  </a:lnTo>
                  <a:lnTo>
                    <a:pt x="2377" y="1432"/>
                  </a:lnTo>
                  <a:lnTo>
                    <a:pt x="2335" y="1431"/>
                  </a:lnTo>
                  <a:lnTo>
                    <a:pt x="2292" y="1429"/>
                  </a:lnTo>
                  <a:lnTo>
                    <a:pt x="2252" y="1425"/>
                  </a:lnTo>
                  <a:lnTo>
                    <a:pt x="2231" y="1421"/>
                  </a:lnTo>
                  <a:lnTo>
                    <a:pt x="2210" y="1417"/>
                  </a:lnTo>
                  <a:lnTo>
                    <a:pt x="2189" y="1413"/>
                  </a:lnTo>
                  <a:lnTo>
                    <a:pt x="2168" y="1409"/>
                  </a:lnTo>
                  <a:lnTo>
                    <a:pt x="2144" y="1406"/>
                  </a:lnTo>
                  <a:lnTo>
                    <a:pt x="2123" y="1400"/>
                  </a:lnTo>
                  <a:lnTo>
                    <a:pt x="2102" y="1394"/>
                  </a:lnTo>
                  <a:lnTo>
                    <a:pt x="2081" y="1386"/>
                  </a:lnTo>
                  <a:lnTo>
                    <a:pt x="2058" y="1381"/>
                  </a:lnTo>
                  <a:lnTo>
                    <a:pt x="2037" y="1373"/>
                  </a:lnTo>
                  <a:lnTo>
                    <a:pt x="2025" y="1367"/>
                  </a:lnTo>
                  <a:lnTo>
                    <a:pt x="2012" y="1360"/>
                  </a:lnTo>
                  <a:lnTo>
                    <a:pt x="1999" y="1352"/>
                  </a:lnTo>
                  <a:lnTo>
                    <a:pt x="1981" y="1342"/>
                  </a:lnTo>
                  <a:lnTo>
                    <a:pt x="1966" y="1333"/>
                  </a:lnTo>
                  <a:lnTo>
                    <a:pt x="1947" y="1323"/>
                  </a:lnTo>
                  <a:lnTo>
                    <a:pt x="1928" y="1312"/>
                  </a:lnTo>
                  <a:lnTo>
                    <a:pt x="1906" y="1298"/>
                  </a:lnTo>
                  <a:lnTo>
                    <a:pt x="1883" y="1285"/>
                  </a:lnTo>
                  <a:lnTo>
                    <a:pt x="1858" y="1269"/>
                  </a:lnTo>
                  <a:lnTo>
                    <a:pt x="1833" y="1252"/>
                  </a:lnTo>
                  <a:lnTo>
                    <a:pt x="1809" y="1235"/>
                  </a:lnTo>
                  <a:lnTo>
                    <a:pt x="1780" y="1217"/>
                  </a:lnTo>
                  <a:lnTo>
                    <a:pt x="1751" y="1198"/>
                  </a:lnTo>
                  <a:lnTo>
                    <a:pt x="1720" y="1177"/>
                  </a:lnTo>
                  <a:lnTo>
                    <a:pt x="1690" y="1156"/>
                  </a:lnTo>
                  <a:lnTo>
                    <a:pt x="1655" y="1133"/>
                  </a:lnTo>
                  <a:lnTo>
                    <a:pt x="1620" y="1110"/>
                  </a:lnTo>
                  <a:lnTo>
                    <a:pt x="1586" y="1085"/>
                  </a:lnTo>
                  <a:lnTo>
                    <a:pt x="1549" y="1060"/>
                  </a:lnTo>
                  <a:lnTo>
                    <a:pt x="1511" y="1033"/>
                  </a:lnTo>
                  <a:lnTo>
                    <a:pt x="1471" y="1004"/>
                  </a:lnTo>
                  <a:lnTo>
                    <a:pt x="1430" y="976"/>
                  </a:lnTo>
                  <a:lnTo>
                    <a:pt x="1388" y="945"/>
                  </a:lnTo>
                  <a:lnTo>
                    <a:pt x="1344" y="914"/>
                  </a:lnTo>
                  <a:lnTo>
                    <a:pt x="1300" y="882"/>
                  </a:lnTo>
                  <a:lnTo>
                    <a:pt x="1254" y="847"/>
                  </a:lnTo>
                  <a:lnTo>
                    <a:pt x="1206" y="812"/>
                  </a:lnTo>
                  <a:lnTo>
                    <a:pt x="1158" y="776"/>
                  </a:lnTo>
                  <a:lnTo>
                    <a:pt x="1108" y="740"/>
                  </a:lnTo>
                  <a:lnTo>
                    <a:pt x="1058" y="701"/>
                  </a:lnTo>
                  <a:lnTo>
                    <a:pt x="1006" y="663"/>
                  </a:lnTo>
                  <a:lnTo>
                    <a:pt x="972" y="638"/>
                  </a:lnTo>
                  <a:lnTo>
                    <a:pt x="941" y="613"/>
                  </a:lnTo>
                  <a:lnTo>
                    <a:pt x="908" y="590"/>
                  </a:lnTo>
                  <a:lnTo>
                    <a:pt x="876" y="565"/>
                  </a:lnTo>
                  <a:lnTo>
                    <a:pt x="843" y="544"/>
                  </a:lnTo>
                  <a:lnTo>
                    <a:pt x="812" y="521"/>
                  </a:lnTo>
                  <a:lnTo>
                    <a:pt x="782" y="500"/>
                  </a:lnTo>
                  <a:lnTo>
                    <a:pt x="749" y="478"/>
                  </a:lnTo>
                  <a:lnTo>
                    <a:pt x="718" y="457"/>
                  </a:lnTo>
                  <a:lnTo>
                    <a:pt x="687" y="436"/>
                  </a:lnTo>
                  <a:lnTo>
                    <a:pt x="657" y="417"/>
                  </a:lnTo>
                  <a:lnTo>
                    <a:pt x="628" y="398"/>
                  </a:lnTo>
                  <a:lnTo>
                    <a:pt x="567" y="359"/>
                  </a:lnTo>
                  <a:lnTo>
                    <a:pt x="509" y="325"/>
                  </a:lnTo>
                  <a:lnTo>
                    <a:pt x="480" y="308"/>
                  </a:lnTo>
                  <a:lnTo>
                    <a:pt x="453" y="292"/>
                  </a:lnTo>
                  <a:lnTo>
                    <a:pt x="424" y="277"/>
                  </a:lnTo>
                  <a:lnTo>
                    <a:pt x="398" y="262"/>
                  </a:lnTo>
                  <a:lnTo>
                    <a:pt x="371" y="248"/>
                  </a:lnTo>
                  <a:lnTo>
                    <a:pt x="342" y="235"/>
                  </a:lnTo>
                  <a:lnTo>
                    <a:pt x="315" y="223"/>
                  </a:lnTo>
                  <a:lnTo>
                    <a:pt x="288" y="212"/>
                  </a:lnTo>
                  <a:lnTo>
                    <a:pt x="261" y="200"/>
                  </a:lnTo>
                  <a:lnTo>
                    <a:pt x="234" y="189"/>
                  </a:lnTo>
                  <a:lnTo>
                    <a:pt x="208" y="179"/>
                  </a:lnTo>
                  <a:lnTo>
                    <a:pt x="181" y="169"/>
                  </a:lnTo>
                  <a:lnTo>
                    <a:pt x="156" y="162"/>
                  </a:lnTo>
                  <a:lnTo>
                    <a:pt x="129" y="154"/>
                  </a:lnTo>
                  <a:lnTo>
                    <a:pt x="104" y="146"/>
                  </a:lnTo>
                  <a:lnTo>
                    <a:pt x="77" y="139"/>
                  </a:lnTo>
                  <a:lnTo>
                    <a:pt x="67" y="137"/>
                  </a:lnTo>
                  <a:lnTo>
                    <a:pt x="60" y="135"/>
                  </a:lnTo>
                  <a:lnTo>
                    <a:pt x="50" y="133"/>
                  </a:lnTo>
                  <a:lnTo>
                    <a:pt x="42" y="131"/>
                  </a:lnTo>
                  <a:lnTo>
                    <a:pt x="37" y="129"/>
                  </a:lnTo>
                  <a:lnTo>
                    <a:pt x="29" y="127"/>
                  </a:lnTo>
                  <a:lnTo>
                    <a:pt x="23" y="123"/>
                  </a:lnTo>
                  <a:lnTo>
                    <a:pt x="19" y="119"/>
                  </a:lnTo>
                  <a:lnTo>
                    <a:pt x="14" y="118"/>
                  </a:lnTo>
                  <a:lnTo>
                    <a:pt x="10" y="114"/>
                  </a:lnTo>
                  <a:lnTo>
                    <a:pt x="6" y="108"/>
                  </a:lnTo>
                  <a:lnTo>
                    <a:pt x="4" y="104"/>
                  </a:lnTo>
                  <a:lnTo>
                    <a:pt x="2" y="100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73"/>
                  </a:lnTo>
                  <a:lnTo>
                    <a:pt x="2" y="66"/>
                  </a:lnTo>
                  <a:lnTo>
                    <a:pt x="4" y="56"/>
                  </a:lnTo>
                  <a:lnTo>
                    <a:pt x="10" y="48"/>
                  </a:lnTo>
                  <a:lnTo>
                    <a:pt x="14" y="41"/>
                  </a:lnTo>
                  <a:lnTo>
                    <a:pt x="21" y="33"/>
                  </a:lnTo>
                  <a:lnTo>
                    <a:pt x="29" y="27"/>
                  </a:lnTo>
                  <a:lnTo>
                    <a:pt x="39" y="22"/>
                  </a:lnTo>
                  <a:lnTo>
                    <a:pt x="48" y="16"/>
                  </a:lnTo>
                  <a:lnTo>
                    <a:pt x="60" y="12"/>
                  </a:lnTo>
                  <a:lnTo>
                    <a:pt x="71" y="8"/>
                  </a:lnTo>
                  <a:lnTo>
                    <a:pt x="85" y="4"/>
                  </a:lnTo>
                  <a:lnTo>
                    <a:pt x="100" y="2"/>
                  </a:lnTo>
                  <a:lnTo>
                    <a:pt x="115" y="0"/>
                  </a:lnTo>
                  <a:lnTo>
                    <a:pt x="131" y="0"/>
                  </a:lnTo>
                  <a:lnTo>
                    <a:pt x="15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9400" y="2057400"/>
            <a:ext cx="824139" cy="478574"/>
            <a:chOff x="3512316" y="4168974"/>
            <a:chExt cx="824139" cy="478574"/>
          </a:xfrm>
          <a:solidFill>
            <a:srgbClr val="0070C0"/>
          </a:solidFill>
        </p:grpSpPr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3512316" y="4223742"/>
              <a:ext cx="196254" cy="423806"/>
            </a:xfrm>
            <a:custGeom>
              <a:avLst/>
              <a:gdLst>
                <a:gd name="T0" fmla="*/ 104650292 w 600"/>
                <a:gd name="T1" fmla="*/ 3768484 h 1302"/>
                <a:gd name="T2" fmla="*/ 171246408 w 600"/>
                <a:gd name="T3" fmla="*/ 18214733 h 1302"/>
                <a:gd name="T4" fmla="*/ 230865359 w 600"/>
                <a:gd name="T5" fmla="*/ 38942580 h 1302"/>
                <a:gd name="T6" fmla="*/ 274628043 w 600"/>
                <a:gd name="T7" fmla="*/ 61554278 h 1302"/>
                <a:gd name="T8" fmla="*/ 303169236 w 600"/>
                <a:gd name="T9" fmla="*/ 87306761 h 1302"/>
                <a:gd name="T10" fmla="*/ 315219483 w 600"/>
                <a:gd name="T11" fmla="*/ 114943115 h 1302"/>
                <a:gd name="T12" fmla="*/ 317756797 w 600"/>
                <a:gd name="T13" fmla="*/ 173985046 h 1302"/>
                <a:gd name="T14" fmla="*/ 327270528 w 600"/>
                <a:gd name="T15" fmla="*/ 247473272 h 1302"/>
                <a:gd name="T16" fmla="*/ 339320776 w 600"/>
                <a:gd name="T17" fmla="*/ 327243044 h 1302"/>
                <a:gd name="T18" fmla="*/ 350103163 w 600"/>
                <a:gd name="T19" fmla="*/ 399475060 h 1302"/>
                <a:gd name="T20" fmla="*/ 360250824 w 600"/>
                <a:gd name="T21" fmla="*/ 465425578 h 1302"/>
                <a:gd name="T22" fmla="*/ 367228038 w 600"/>
                <a:gd name="T23" fmla="*/ 524467510 h 1302"/>
                <a:gd name="T24" fmla="*/ 373570525 w 600"/>
                <a:gd name="T25" fmla="*/ 579112482 h 1302"/>
                <a:gd name="T26" fmla="*/ 378644355 w 600"/>
                <a:gd name="T27" fmla="*/ 626220491 h 1302"/>
                <a:gd name="T28" fmla="*/ 380546942 w 600"/>
                <a:gd name="T29" fmla="*/ 665791535 h 1302"/>
                <a:gd name="T30" fmla="*/ 380546942 w 600"/>
                <a:gd name="T31" fmla="*/ 705361787 h 1302"/>
                <a:gd name="T32" fmla="*/ 372301868 w 600"/>
                <a:gd name="T33" fmla="*/ 753725956 h 1302"/>
                <a:gd name="T34" fmla="*/ 355176994 w 600"/>
                <a:gd name="T35" fmla="*/ 791412362 h 1302"/>
                <a:gd name="T36" fmla="*/ 333613015 w 600"/>
                <a:gd name="T37" fmla="*/ 812767887 h 1302"/>
                <a:gd name="T38" fmla="*/ 311414310 w 600"/>
                <a:gd name="T39" fmla="*/ 816536369 h 1302"/>
                <a:gd name="T40" fmla="*/ 295558092 w 600"/>
                <a:gd name="T41" fmla="*/ 812767887 h 1302"/>
                <a:gd name="T42" fmla="*/ 279701874 w 600"/>
                <a:gd name="T43" fmla="*/ 803346286 h 1302"/>
                <a:gd name="T44" fmla="*/ 253064065 w 600"/>
                <a:gd name="T45" fmla="*/ 775709165 h 1302"/>
                <a:gd name="T46" fmla="*/ 234670533 w 600"/>
                <a:gd name="T47" fmla="*/ 744304354 h 1302"/>
                <a:gd name="T48" fmla="*/ 221351629 w 600"/>
                <a:gd name="T49" fmla="*/ 712898751 h 1302"/>
                <a:gd name="T50" fmla="*/ 208032674 w 600"/>
                <a:gd name="T51" fmla="*/ 651344498 h 1302"/>
                <a:gd name="T52" fmla="*/ 197250287 w 600"/>
                <a:gd name="T53" fmla="*/ 601724168 h 1302"/>
                <a:gd name="T54" fmla="*/ 188370486 w 600"/>
                <a:gd name="T55" fmla="*/ 558385434 h 1302"/>
                <a:gd name="T56" fmla="*/ 181394069 w 600"/>
                <a:gd name="T57" fmla="*/ 522583665 h 1302"/>
                <a:gd name="T58" fmla="*/ 176320238 w 600"/>
                <a:gd name="T59" fmla="*/ 492434222 h 1302"/>
                <a:gd name="T60" fmla="*/ 171246408 w 600"/>
                <a:gd name="T61" fmla="*/ 469194060 h 1302"/>
                <a:gd name="T62" fmla="*/ 168709094 w 600"/>
                <a:gd name="T63" fmla="*/ 452235494 h 1302"/>
                <a:gd name="T64" fmla="*/ 166806507 w 600"/>
                <a:gd name="T65" fmla="*/ 442813892 h 1302"/>
                <a:gd name="T66" fmla="*/ 166806507 w 600"/>
                <a:gd name="T67" fmla="*/ 439045410 h 1302"/>
                <a:gd name="T68" fmla="*/ 152852876 w 600"/>
                <a:gd name="T69" fmla="*/ 360532492 h 1302"/>
                <a:gd name="T70" fmla="*/ 140802628 w 600"/>
                <a:gd name="T71" fmla="*/ 294581280 h 1302"/>
                <a:gd name="T72" fmla="*/ 128751584 w 600"/>
                <a:gd name="T73" fmla="*/ 242448629 h 1302"/>
                <a:gd name="T74" fmla="*/ 116701336 w 600"/>
                <a:gd name="T75" fmla="*/ 205390649 h 1302"/>
                <a:gd name="T76" fmla="*/ 103381611 w 600"/>
                <a:gd name="T77" fmla="*/ 168960403 h 1302"/>
                <a:gd name="T78" fmla="*/ 84988876 w 600"/>
                <a:gd name="T79" fmla="*/ 136298639 h 1302"/>
                <a:gd name="T80" fmla="*/ 58350270 w 600"/>
                <a:gd name="T81" fmla="*/ 104893829 h 1302"/>
                <a:gd name="T82" fmla="*/ 25369955 w 600"/>
                <a:gd name="T83" fmla="*/ 76000522 h 1302"/>
                <a:gd name="T84" fmla="*/ 5708559 w 600"/>
                <a:gd name="T85" fmla="*/ 61554278 h 1302"/>
                <a:gd name="T86" fmla="*/ 0 w 600"/>
                <a:gd name="T87" fmla="*/ 53388837 h 1302"/>
                <a:gd name="T88" fmla="*/ 3171244 w 600"/>
                <a:gd name="T89" fmla="*/ 30148662 h 1302"/>
                <a:gd name="T90" fmla="*/ 13318911 w 600"/>
                <a:gd name="T91" fmla="*/ 14446251 h 1302"/>
                <a:gd name="T92" fmla="*/ 27906478 w 600"/>
                <a:gd name="T93" fmla="*/ 3768484 h 1302"/>
                <a:gd name="T94" fmla="*/ 49471253 w 600"/>
                <a:gd name="T95" fmla="*/ 0 h 13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0"/>
                <a:gd name="T145" fmla="*/ 0 h 1302"/>
                <a:gd name="T146" fmla="*/ 600 w 600"/>
                <a:gd name="T147" fmla="*/ 1302 h 13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0" h="1302">
                  <a:moveTo>
                    <a:pt x="78" y="0"/>
                  </a:moveTo>
                  <a:lnTo>
                    <a:pt x="107" y="2"/>
                  </a:lnTo>
                  <a:lnTo>
                    <a:pt x="136" y="2"/>
                  </a:lnTo>
                  <a:lnTo>
                    <a:pt x="165" y="6"/>
                  </a:lnTo>
                  <a:lnTo>
                    <a:pt x="192" y="10"/>
                  </a:lnTo>
                  <a:lnTo>
                    <a:pt x="218" y="14"/>
                  </a:lnTo>
                  <a:lnTo>
                    <a:pt x="243" y="22"/>
                  </a:lnTo>
                  <a:lnTo>
                    <a:pt x="270" y="29"/>
                  </a:lnTo>
                  <a:lnTo>
                    <a:pt x="295" y="37"/>
                  </a:lnTo>
                  <a:lnTo>
                    <a:pt x="318" y="45"/>
                  </a:lnTo>
                  <a:lnTo>
                    <a:pt x="343" y="54"/>
                  </a:lnTo>
                  <a:lnTo>
                    <a:pt x="364" y="62"/>
                  </a:lnTo>
                  <a:lnTo>
                    <a:pt x="384" y="71"/>
                  </a:lnTo>
                  <a:lnTo>
                    <a:pt x="403" y="79"/>
                  </a:lnTo>
                  <a:lnTo>
                    <a:pt x="418" y="89"/>
                  </a:lnTo>
                  <a:lnTo>
                    <a:pt x="433" y="98"/>
                  </a:lnTo>
                  <a:lnTo>
                    <a:pt x="447" y="108"/>
                  </a:lnTo>
                  <a:lnTo>
                    <a:pt x="458" y="119"/>
                  </a:lnTo>
                  <a:lnTo>
                    <a:pt x="468" y="129"/>
                  </a:lnTo>
                  <a:lnTo>
                    <a:pt x="478" y="139"/>
                  </a:lnTo>
                  <a:lnTo>
                    <a:pt x="485" y="150"/>
                  </a:lnTo>
                  <a:lnTo>
                    <a:pt x="489" y="160"/>
                  </a:lnTo>
                  <a:lnTo>
                    <a:pt x="493" y="171"/>
                  </a:lnTo>
                  <a:lnTo>
                    <a:pt x="497" y="183"/>
                  </a:lnTo>
                  <a:lnTo>
                    <a:pt x="497" y="194"/>
                  </a:lnTo>
                  <a:lnTo>
                    <a:pt x="497" y="214"/>
                  </a:lnTo>
                  <a:lnTo>
                    <a:pt x="499" y="235"/>
                  </a:lnTo>
                  <a:lnTo>
                    <a:pt x="501" y="277"/>
                  </a:lnTo>
                  <a:lnTo>
                    <a:pt x="504" y="321"/>
                  </a:lnTo>
                  <a:lnTo>
                    <a:pt x="508" y="342"/>
                  </a:lnTo>
                  <a:lnTo>
                    <a:pt x="510" y="361"/>
                  </a:lnTo>
                  <a:lnTo>
                    <a:pt x="516" y="394"/>
                  </a:lnTo>
                  <a:lnTo>
                    <a:pt x="520" y="427"/>
                  </a:lnTo>
                  <a:lnTo>
                    <a:pt x="526" y="459"/>
                  </a:lnTo>
                  <a:lnTo>
                    <a:pt x="529" y="490"/>
                  </a:lnTo>
                  <a:lnTo>
                    <a:pt x="535" y="521"/>
                  </a:lnTo>
                  <a:lnTo>
                    <a:pt x="539" y="549"/>
                  </a:lnTo>
                  <a:lnTo>
                    <a:pt x="545" y="580"/>
                  </a:lnTo>
                  <a:lnTo>
                    <a:pt x="549" y="609"/>
                  </a:lnTo>
                  <a:lnTo>
                    <a:pt x="552" y="636"/>
                  </a:lnTo>
                  <a:lnTo>
                    <a:pt x="556" y="663"/>
                  </a:lnTo>
                  <a:lnTo>
                    <a:pt x="560" y="690"/>
                  </a:lnTo>
                  <a:lnTo>
                    <a:pt x="564" y="716"/>
                  </a:lnTo>
                  <a:lnTo>
                    <a:pt x="568" y="741"/>
                  </a:lnTo>
                  <a:lnTo>
                    <a:pt x="572" y="766"/>
                  </a:lnTo>
                  <a:lnTo>
                    <a:pt x="574" y="789"/>
                  </a:lnTo>
                  <a:lnTo>
                    <a:pt x="577" y="814"/>
                  </a:lnTo>
                  <a:lnTo>
                    <a:pt x="579" y="835"/>
                  </a:lnTo>
                  <a:lnTo>
                    <a:pt x="583" y="859"/>
                  </a:lnTo>
                  <a:lnTo>
                    <a:pt x="585" y="880"/>
                  </a:lnTo>
                  <a:lnTo>
                    <a:pt x="587" y="901"/>
                  </a:lnTo>
                  <a:lnTo>
                    <a:pt x="589" y="922"/>
                  </a:lnTo>
                  <a:lnTo>
                    <a:pt x="591" y="941"/>
                  </a:lnTo>
                  <a:lnTo>
                    <a:pt x="593" y="960"/>
                  </a:lnTo>
                  <a:lnTo>
                    <a:pt x="595" y="978"/>
                  </a:lnTo>
                  <a:lnTo>
                    <a:pt x="597" y="997"/>
                  </a:lnTo>
                  <a:lnTo>
                    <a:pt x="597" y="1012"/>
                  </a:lnTo>
                  <a:lnTo>
                    <a:pt x="599" y="1029"/>
                  </a:lnTo>
                  <a:lnTo>
                    <a:pt x="599" y="1045"/>
                  </a:lnTo>
                  <a:lnTo>
                    <a:pt x="600" y="1060"/>
                  </a:lnTo>
                  <a:lnTo>
                    <a:pt x="600" y="1075"/>
                  </a:lnTo>
                  <a:lnTo>
                    <a:pt x="600" y="1089"/>
                  </a:lnTo>
                  <a:lnTo>
                    <a:pt x="600" y="1102"/>
                  </a:lnTo>
                  <a:lnTo>
                    <a:pt x="600" y="1123"/>
                  </a:lnTo>
                  <a:lnTo>
                    <a:pt x="599" y="1145"/>
                  </a:lnTo>
                  <a:lnTo>
                    <a:pt x="597" y="1166"/>
                  </a:lnTo>
                  <a:lnTo>
                    <a:pt x="593" y="1183"/>
                  </a:lnTo>
                  <a:lnTo>
                    <a:pt x="587" y="1200"/>
                  </a:lnTo>
                  <a:lnTo>
                    <a:pt x="581" y="1218"/>
                  </a:lnTo>
                  <a:lnTo>
                    <a:pt x="575" y="1233"/>
                  </a:lnTo>
                  <a:lnTo>
                    <a:pt x="568" y="1246"/>
                  </a:lnTo>
                  <a:lnTo>
                    <a:pt x="560" y="1260"/>
                  </a:lnTo>
                  <a:lnTo>
                    <a:pt x="552" y="1271"/>
                  </a:lnTo>
                  <a:lnTo>
                    <a:pt x="545" y="1281"/>
                  </a:lnTo>
                  <a:lnTo>
                    <a:pt x="535" y="1289"/>
                  </a:lnTo>
                  <a:lnTo>
                    <a:pt x="526" y="1294"/>
                  </a:lnTo>
                  <a:lnTo>
                    <a:pt x="516" y="1298"/>
                  </a:lnTo>
                  <a:lnTo>
                    <a:pt x="506" y="1300"/>
                  </a:lnTo>
                  <a:lnTo>
                    <a:pt x="497" y="1302"/>
                  </a:lnTo>
                  <a:lnTo>
                    <a:pt x="491" y="1300"/>
                  </a:lnTo>
                  <a:lnTo>
                    <a:pt x="485" y="1300"/>
                  </a:lnTo>
                  <a:lnTo>
                    <a:pt x="478" y="1298"/>
                  </a:lnTo>
                  <a:lnTo>
                    <a:pt x="472" y="1296"/>
                  </a:lnTo>
                  <a:lnTo>
                    <a:pt x="466" y="1294"/>
                  </a:lnTo>
                  <a:lnTo>
                    <a:pt x="460" y="1290"/>
                  </a:lnTo>
                  <a:lnTo>
                    <a:pt x="455" y="1289"/>
                  </a:lnTo>
                  <a:lnTo>
                    <a:pt x="447" y="1285"/>
                  </a:lnTo>
                  <a:lnTo>
                    <a:pt x="441" y="1279"/>
                  </a:lnTo>
                  <a:lnTo>
                    <a:pt x="435" y="1275"/>
                  </a:lnTo>
                  <a:lnTo>
                    <a:pt x="424" y="1264"/>
                  </a:lnTo>
                  <a:lnTo>
                    <a:pt x="410" y="1250"/>
                  </a:lnTo>
                  <a:lnTo>
                    <a:pt x="399" y="1235"/>
                  </a:lnTo>
                  <a:lnTo>
                    <a:pt x="391" y="1223"/>
                  </a:lnTo>
                  <a:lnTo>
                    <a:pt x="384" y="1210"/>
                  </a:lnTo>
                  <a:lnTo>
                    <a:pt x="376" y="1198"/>
                  </a:lnTo>
                  <a:lnTo>
                    <a:pt x="370" y="1185"/>
                  </a:lnTo>
                  <a:lnTo>
                    <a:pt x="364" y="1173"/>
                  </a:lnTo>
                  <a:lnTo>
                    <a:pt x="359" y="1160"/>
                  </a:lnTo>
                  <a:lnTo>
                    <a:pt x="353" y="1148"/>
                  </a:lnTo>
                  <a:lnTo>
                    <a:pt x="349" y="1135"/>
                  </a:lnTo>
                  <a:lnTo>
                    <a:pt x="341" y="1110"/>
                  </a:lnTo>
                  <a:lnTo>
                    <a:pt x="334" y="1085"/>
                  </a:lnTo>
                  <a:lnTo>
                    <a:pt x="330" y="1060"/>
                  </a:lnTo>
                  <a:lnTo>
                    <a:pt x="328" y="1037"/>
                  </a:lnTo>
                  <a:lnTo>
                    <a:pt x="322" y="1016"/>
                  </a:lnTo>
                  <a:lnTo>
                    <a:pt x="318" y="995"/>
                  </a:lnTo>
                  <a:lnTo>
                    <a:pt x="314" y="976"/>
                  </a:lnTo>
                  <a:lnTo>
                    <a:pt x="311" y="958"/>
                  </a:lnTo>
                  <a:lnTo>
                    <a:pt x="307" y="939"/>
                  </a:lnTo>
                  <a:lnTo>
                    <a:pt x="305" y="922"/>
                  </a:lnTo>
                  <a:lnTo>
                    <a:pt x="301" y="905"/>
                  </a:lnTo>
                  <a:lnTo>
                    <a:pt x="297" y="889"/>
                  </a:lnTo>
                  <a:lnTo>
                    <a:pt x="295" y="874"/>
                  </a:lnTo>
                  <a:lnTo>
                    <a:pt x="291" y="859"/>
                  </a:lnTo>
                  <a:lnTo>
                    <a:pt x="289" y="845"/>
                  </a:lnTo>
                  <a:lnTo>
                    <a:pt x="286" y="832"/>
                  </a:lnTo>
                  <a:lnTo>
                    <a:pt x="284" y="818"/>
                  </a:lnTo>
                  <a:lnTo>
                    <a:pt x="282" y="807"/>
                  </a:lnTo>
                  <a:lnTo>
                    <a:pt x="280" y="795"/>
                  </a:lnTo>
                  <a:lnTo>
                    <a:pt x="278" y="784"/>
                  </a:lnTo>
                  <a:lnTo>
                    <a:pt x="276" y="774"/>
                  </a:lnTo>
                  <a:lnTo>
                    <a:pt x="274" y="764"/>
                  </a:lnTo>
                  <a:lnTo>
                    <a:pt x="272" y="755"/>
                  </a:lnTo>
                  <a:lnTo>
                    <a:pt x="270" y="747"/>
                  </a:lnTo>
                  <a:lnTo>
                    <a:pt x="268" y="740"/>
                  </a:lnTo>
                  <a:lnTo>
                    <a:pt x="268" y="732"/>
                  </a:lnTo>
                  <a:lnTo>
                    <a:pt x="266" y="726"/>
                  </a:lnTo>
                  <a:lnTo>
                    <a:pt x="266" y="720"/>
                  </a:lnTo>
                  <a:lnTo>
                    <a:pt x="264" y="716"/>
                  </a:lnTo>
                  <a:lnTo>
                    <a:pt x="264" y="711"/>
                  </a:lnTo>
                  <a:lnTo>
                    <a:pt x="263" y="707"/>
                  </a:lnTo>
                  <a:lnTo>
                    <a:pt x="263" y="705"/>
                  </a:lnTo>
                  <a:lnTo>
                    <a:pt x="263" y="703"/>
                  </a:lnTo>
                  <a:lnTo>
                    <a:pt x="263" y="701"/>
                  </a:lnTo>
                  <a:lnTo>
                    <a:pt x="263" y="699"/>
                  </a:lnTo>
                  <a:lnTo>
                    <a:pt x="257" y="667"/>
                  </a:lnTo>
                  <a:lnTo>
                    <a:pt x="251" y="634"/>
                  </a:lnTo>
                  <a:lnTo>
                    <a:pt x="247" y="603"/>
                  </a:lnTo>
                  <a:lnTo>
                    <a:pt x="241" y="574"/>
                  </a:lnTo>
                  <a:lnTo>
                    <a:pt x="238" y="546"/>
                  </a:lnTo>
                  <a:lnTo>
                    <a:pt x="232" y="519"/>
                  </a:lnTo>
                  <a:lnTo>
                    <a:pt x="228" y="494"/>
                  </a:lnTo>
                  <a:lnTo>
                    <a:pt x="222" y="469"/>
                  </a:lnTo>
                  <a:lnTo>
                    <a:pt x="217" y="448"/>
                  </a:lnTo>
                  <a:lnTo>
                    <a:pt x="213" y="425"/>
                  </a:lnTo>
                  <a:lnTo>
                    <a:pt x="207" y="405"/>
                  </a:lnTo>
                  <a:lnTo>
                    <a:pt x="203" y="386"/>
                  </a:lnTo>
                  <a:lnTo>
                    <a:pt x="197" y="369"/>
                  </a:lnTo>
                  <a:lnTo>
                    <a:pt x="193" y="354"/>
                  </a:lnTo>
                  <a:lnTo>
                    <a:pt x="188" y="338"/>
                  </a:lnTo>
                  <a:lnTo>
                    <a:pt x="184" y="327"/>
                  </a:lnTo>
                  <a:lnTo>
                    <a:pt x="178" y="311"/>
                  </a:lnTo>
                  <a:lnTo>
                    <a:pt x="174" y="298"/>
                  </a:lnTo>
                  <a:lnTo>
                    <a:pt x="169" y="283"/>
                  </a:lnTo>
                  <a:lnTo>
                    <a:pt x="163" y="269"/>
                  </a:lnTo>
                  <a:lnTo>
                    <a:pt x="157" y="256"/>
                  </a:lnTo>
                  <a:lnTo>
                    <a:pt x="149" y="242"/>
                  </a:lnTo>
                  <a:lnTo>
                    <a:pt x="142" y="231"/>
                  </a:lnTo>
                  <a:lnTo>
                    <a:pt x="134" y="217"/>
                  </a:lnTo>
                  <a:lnTo>
                    <a:pt x="124" y="204"/>
                  </a:lnTo>
                  <a:lnTo>
                    <a:pt x="115" y="192"/>
                  </a:lnTo>
                  <a:lnTo>
                    <a:pt x="103" y="181"/>
                  </a:lnTo>
                  <a:lnTo>
                    <a:pt x="92" y="167"/>
                  </a:lnTo>
                  <a:lnTo>
                    <a:pt x="80" y="156"/>
                  </a:lnTo>
                  <a:lnTo>
                    <a:pt x="67" y="144"/>
                  </a:lnTo>
                  <a:lnTo>
                    <a:pt x="53" y="133"/>
                  </a:lnTo>
                  <a:lnTo>
                    <a:pt x="40" y="121"/>
                  </a:lnTo>
                  <a:lnTo>
                    <a:pt x="30" y="116"/>
                  </a:lnTo>
                  <a:lnTo>
                    <a:pt x="23" y="110"/>
                  </a:lnTo>
                  <a:lnTo>
                    <a:pt x="15" y="104"/>
                  </a:lnTo>
                  <a:lnTo>
                    <a:pt x="9" y="98"/>
                  </a:lnTo>
                  <a:lnTo>
                    <a:pt x="5" y="95"/>
                  </a:lnTo>
                  <a:lnTo>
                    <a:pt x="3" y="91"/>
                  </a:lnTo>
                  <a:lnTo>
                    <a:pt x="2" y="87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6"/>
                  </a:lnTo>
                  <a:lnTo>
                    <a:pt x="3" y="56"/>
                  </a:lnTo>
                  <a:lnTo>
                    <a:pt x="5" y="48"/>
                  </a:lnTo>
                  <a:lnTo>
                    <a:pt x="7" y="41"/>
                  </a:lnTo>
                  <a:lnTo>
                    <a:pt x="11" y="35"/>
                  </a:lnTo>
                  <a:lnTo>
                    <a:pt x="15" y="27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44" y="6"/>
                  </a:lnTo>
                  <a:lnTo>
                    <a:pt x="51" y="4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3566432" y="4168974"/>
              <a:ext cx="770023" cy="400333"/>
            </a:xfrm>
            <a:custGeom>
              <a:avLst/>
              <a:gdLst>
                <a:gd name="T0" fmla="*/ 1174658516 w 2363"/>
                <a:gd name="T1" fmla="*/ 3786096 h 1227"/>
                <a:gd name="T2" fmla="*/ 1228795531 w 2363"/>
                <a:gd name="T3" fmla="*/ 23349705 h 1227"/>
                <a:gd name="T4" fmla="*/ 1301189003 w 2363"/>
                <a:gd name="T5" fmla="*/ 57426954 h 1227"/>
                <a:gd name="T6" fmla="*/ 1362880907 w 2363"/>
                <a:gd name="T7" fmla="*/ 93398026 h 1227"/>
                <a:gd name="T8" fmla="*/ 1401280556 w 2363"/>
                <a:gd name="T9" fmla="*/ 122426891 h 1227"/>
                <a:gd name="T10" fmla="*/ 1439051029 w 2363"/>
                <a:gd name="T11" fmla="*/ 152718027 h 1227"/>
                <a:gd name="T12" fmla="*/ 1477450678 w 2363"/>
                <a:gd name="T13" fmla="*/ 198785880 h 1227"/>
                <a:gd name="T14" fmla="*/ 1487523069 w 2363"/>
                <a:gd name="T15" fmla="*/ 235387752 h 1227"/>
                <a:gd name="T16" fmla="*/ 1466749110 w 2363"/>
                <a:gd name="T17" fmla="*/ 272620326 h 1227"/>
                <a:gd name="T18" fmla="*/ 1408834651 w 2363"/>
                <a:gd name="T19" fmla="*/ 330048049 h 1227"/>
                <a:gd name="T20" fmla="*/ 1350920191 w 2363"/>
                <a:gd name="T21" fmla="*/ 402620149 h 1227"/>
                <a:gd name="T22" fmla="*/ 1304966447 w 2363"/>
                <a:gd name="T23" fmla="*/ 478979237 h 1227"/>
                <a:gd name="T24" fmla="*/ 1265306856 w 2363"/>
                <a:gd name="T25" fmla="*/ 561018162 h 1227"/>
                <a:gd name="T26" fmla="*/ 1231313827 w 2363"/>
                <a:gd name="T27" fmla="*/ 625386528 h 1227"/>
                <a:gd name="T28" fmla="*/ 1213058165 w 2363"/>
                <a:gd name="T29" fmla="*/ 662619896 h 1227"/>
                <a:gd name="T30" fmla="*/ 1202356598 w 2363"/>
                <a:gd name="T31" fmla="*/ 684707299 h 1227"/>
                <a:gd name="T32" fmla="*/ 1165845273 w 2363"/>
                <a:gd name="T33" fmla="*/ 734561246 h 1227"/>
                <a:gd name="T34" fmla="*/ 1121150677 w 2363"/>
                <a:gd name="T35" fmla="*/ 764852382 h 1227"/>
                <a:gd name="T36" fmla="*/ 1068272016 w 2363"/>
                <a:gd name="T37" fmla="*/ 774318412 h 1227"/>
                <a:gd name="T38" fmla="*/ 1013505029 w 2363"/>
                <a:gd name="T39" fmla="*/ 769270021 h 1227"/>
                <a:gd name="T40" fmla="*/ 980141178 w 2363"/>
                <a:gd name="T41" fmla="*/ 756017103 h 1227"/>
                <a:gd name="T42" fmla="*/ 965032989 w 2363"/>
                <a:gd name="T43" fmla="*/ 730775152 h 1227"/>
                <a:gd name="T44" fmla="*/ 968809640 w 2363"/>
                <a:gd name="T45" fmla="*/ 701745517 h 1227"/>
                <a:gd name="T46" fmla="*/ 983288651 w 2363"/>
                <a:gd name="T47" fmla="*/ 654416163 h 1227"/>
                <a:gd name="T48" fmla="*/ 997767663 w 2363"/>
                <a:gd name="T49" fmla="*/ 591309298 h 1227"/>
                <a:gd name="T50" fmla="*/ 1016023325 w 2363"/>
                <a:gd name="T51" fmla="*/ 510532670 h 1227"/>
                <a:gd name="T52" fmla="*/ 1035537342 w 2363"/>
                <a:gd name="T53" fmla="*/ 409562381 h 1227"/>
                <a:gd name="T54" fmla="*/ 1047498058 w 2363"/>
                <a:gd name="T55" fmla="*/ 336989487 h 1227"/>
                <a:gd name="T56" fmla="*/ 1055682123 w 2363"/>
                <a:gd name="T57" fmla="*/ 282717901 h 1227"/>
                <a:gd name="T58" fmla="*/ 1059458773 w 2363"/>
                <a:gd name="T59" fmla="*/ 247378374 h 1227"/>
                <a:gd name="T60" fmla="*/ 1053793004 w 2363"/>
                <a:gd name="T61" fmla="*/ 217087238 h 1227"/>
                <a:gd name="T62" fmla="*/ 1024835774 w 2363"/>
                <a:gd name="T63" fmla="*/ 196261287 h 1227"/>
                <a:gd name="T64" fmla="*/ 975105380 w 2363"/>
                <a:gd name="T65" fmla="*/ 186795257 h 1227"/>
                <a:gd name="T66" fmla="*/ 913413476 w 2363"/>
                <a:gd name="T67" fmla="*/ 186795257 h 1227"/>
                <a:gd name="T68" fmla="*/ 837243354 w 2363"/>
                <a:gd name="T69" fmla="*/ 191844442 h 1227"/>
                <a:gd name="T70" fmla="*/ 742817372 w 2363"/>
                <a:gd name="T71" fmla="*/ 200048176 h 1227"/>
                <a:gd name="T72" fmla="*/ 571591495 w 2363"/>
                <a:gd name="T73" fmla="*/ 222135628 h 1227"/>
                <a:gd name="T74" fmla="*/ 318530421 w 2363"/>
                <a:gd name="T75" fmla="*/ 268203481 h 1227"/>
                <a:gd name="T76" fmla="*/ 241730329 w 2363"/>
                <a:gd name="T77" fmla="*/ 287135540 h 1227"/>
                <a:gd name="T78" fmla="*/ 205218955 w 2363"/>
                <a:gd name="T79" fmla="*/ 292183930 h 1227"/>
                <a:gd name="T80" fmla="*/ 159265211 w 2363"/>
                <a:gd name="T81" fmla="*/ 287135540 h 1227"/>
                <a:gd name="T82" fmla="*/ 115828969 w 2363"/>
                <a:gd name="T83" fmla="*/ 273882622 h 1227"/>
                <a:gd name="T84" fmla="*/ 73651851 w 2363"/>
                <a:gd name="T85" fmla="*/ 252426764 h 1227"/>
                <a:gd name="T86" fmla="*/ 35882159 w 2363"/>
                <a:gd name="T87" fmla="*/ 227814769 h 1227"/>
                <a:gd name="T88" fmla="*/ 11960719 w 2363"/>
                <a:gd name="T89" fmla="*/ 207621158 h 1227"/>
                <a:gd name="T90" fmla="*/ 0 w 2363"/>
                <a:gd name="T91" fmla="*/ 191844442 h 1227"/>
                <a:gd name="T92" fmla="*/ 1259148 w 2363"/>
                <a:gd name="T93" fmla="*/ 173543134 h 1227"/>
                <a:gd name="T94" fmla="*/ 14479018 w 2363"/>
                <a:gd name="T95" fmla="*/ 160291010 h 1227"/>
                <a:gd name="T96" fmla="*/ 39658810 w 2363"/>
                <a:gd name="T97" fmla="*/ 152718027 h 1227"/>
                <a:gd name="T98" fmla="*/ 139750400 w 2363"/>
                <a:gd name="T99" fmla="*/ 147038092 h 1227"/>
                <a:gd name="T100" fmla="*/ 273835032 w 2363"/>
                <a:gd name="T101" fmla="*/ 132523671 h 1227"/>
                <a:gd name="T102" fmla="*/ 352523450 w 2363"/>
                <a:gd name="T103" fmla="*/ 121164595 h 1227"/>
                <a:gd name="T104" fmla="*/ 441913534 w 2363"/>
                <a:gd name="T105" fmla="*/ 109174767 h 1227"/>
                <a:gd name="T106" fmla="*/ 541375117 w 2363"/>
                <a:gd name="T107" fmla="*/ 95921824 h 1227"/>
                <a:gd name="T108" fmla="*/ 649650736 w 2363"/>
                <a:gd name="T109" fmla="*/ 81407404 h 1227"/>
                <a:gd name="T110" fmla="*/ 770515454 w 2363"/>
                <a:gd name="T111" fmla="*/ 65630688 h 1227"/>
                <a:gd name="T112" fmla="*/ 901452760 w 2363"/>
                <a:gd name="T113" fmla="*/ 48592457 h 1227"/>
                <a:gd name="T114" fmla="*/ 1058199625 w 2363"/>
                <a:gd name="T115" fmla="*/ 19562817 h 1227"/>
                <a:gd name="T116" fmla="*/ 1123668180 w 2363"/>
                <a:gd name="T117" fmla="*/ 2524593 h 1227"/>
                <a:gd name="T118" fmla="*/ 1146330463 w 2363"/>
                <a:gd name="T119" fmla="*/ 0 h 12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63"/>
                <a:gd name="T181" fmla="*/ 0 h 1227"/>
                <a:gd name="T182" fmla="*/ 2363 w 2363"/>
                <a:gd name="T183" fmla="*/ 1227 h 12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63" h="1227">
                  <a:moveTo>
                    <a:pt x="1821" y="0"/>
                  </a:moveTo>
                  <a:lnTo>
                    <a:pt x="1829" y="0"/>
                  </a:lnTo>
                  <a:lnTo>
                    <a:pt x="1841" y="2"/>
                  </a:lnTo>
                  <a:lnTo>
                    <a:pt x="1852" y="4"/>
                  </a:lnTo>
                  <a:lnTo>
                    <a:pt x="1866" y="6"/>
                  </a:lnTo>
                  <a:lnTo>
                    <a:pt x="1881" y="12"/>
                  </a:lnTo>
                  <a:lnTo>
                    <a:pt x="1896" y="16"/>
                  </a:lnTo>
                  <a:lnTo>
                    <a:pt x="1914" y="23"/>
                  </a:lnTo>
                  <a:lnTo>
                    <a:pt x="1933" y="29"/>
                  </a:lnTo>
                  <a:lnTo>
                    <a:pt x="1952" y="37"/>
                  </a:lnTo>
                  <a:lnTo>
                    <a:pt x="1973" y="47"/>
                  </a:lnTo>
                  <a:lnTo>
                    <a:pt x="1994" y="56"/>
                  </a:lnTo>
                  <a:lnTo>
                    <a:pt x="2017" y="68"/>
                  </a:lnTo>
                  <a:lnTo>
                    <a:pt x="2042" y="79"/>
                  </a:lnTo>
                  <a:lnTo>
                    <a:pt x="2067" y="91"/>
                  </a:lnTo>
                  <a:lnTo>
                    <a:pt x="2094" y="106"/>
                  </a:lnTo>
                  <a:lnTo>
                    <a:pt x="2121" y="119"/>
                  </a:lnTo>
                  <a:lnTo>
                    <a:pt x="2136" y="129"/>
                  </a:lnTo>
                  <a:lnTo>
                    <a:pt x="2150" y="139"/>
                  </a:lnTo>
                  <a:lnTo>
                    <a:pt x="2165" y="148"/>
                  </a:lnTo>
                  <a:lnTo>
                    <a:pt x="2178" y="158"/>
                  </a:lnTo>
                  <a:lnTo>
                    <a:pt x="2192" y="167"/>
                  </a:lnTo>
                  <a:lnTo>
                    <a:pt x="2203" y="175"/>
                  </a:lnTo>
                  <a:lnTo>
                    <a:pt x="2215" y="185"/>
                  </a:lnTo>
                  <a:lnTo>
                    <a:pt x="2226" y="194"/>
                  </a:lnTo>
                  <a:lnTo>
                    <a:pt x="2238" y="202"/>
                  </a:lnTo>
                  <a:lnTo>
                    <a:pt x="2250" y="210"/>
                  </a:lnTo>
                  <a:lnTo>
                    <a:pt x="2259" y="219"/>
                  </a:lnTo>
                  <a:lnTo>
                    <a:pt x="2269" y="227"/>
                  </a:lnTo>
                  <a:lnTo>
                    <a:pt x="2286" y="242"/>
                  </a:lnTo>
                  <a:lnTo>
                    <a:pt x="2303" y="260"/>
                  </a:lnTo>
                  <a:lnTo>
                    <a:pt x="2317" y="273"/>
                  </a:lnTo>
                  <a:lnTo>
                    <a:pt x="2328" y="288"/>
                  </a:lnTo>
                  <a:lnTo>
                    <a:pt x="2340" y="302"/>
                  </a:lnTo>
                  <a:lnTo>
                    <a:pt x="2347" y="315"/>
                  </a:lnTo>
                  <a:lnTo>
                    <a:pt x="2355" y="327"/>
                  </a:lnTo>
                  <a:lnTo>
                    <a:pt x="2359" y="338"/>
                  </a:lnTo>
                  <a:lnTo>
                    <a:pt x="2363" y="350"/>
                  </a:lnTo>
                  <a:lnTo>
                    <a:pt x="2363" y="361"/>
                  </a:lnTo>
                  <a:lnTo>
                    <a:pt x="2363" y="373"/>
                  </a:lnTo>
                  <a:lnTo>
                    <a:pt x="2359" y="384"/>
                  </a:lnTo>
                  <a:lnTo>
                    <a:pt x="2355" y="396"/>
                  </a:lnTo>
                  <a:lnTo>
                    <a:pt x="2347" y="409"/>
                  </a:lnTo>
                  <a:lnTo>
                    <a:pt x="2340" y="421"/>
                  </a:lnTo>
                  <a:lnTo>
                    <a:pt x="2330" y="432"/>
                  </a:lnTo>
                  <a:lnTo>
                    <a:pt x="2317" y="446"/>
                  </a:lnTo>
                  <a:lnTo>
                    <a:pt x="2303" y="457"/>
                  </a:lnTo>
                  <a:lnTo>
                    <a:pt x="2280" y="478"/>
                  </a:lnTo>
                  <a:lnTo>
                    <a:pt x="2259" y="501"/>
                  </a:lnTo>
                  <a:lnTo>
                    <a:pt x="2238" y="523"/>
                  </a:lnTo>
                  <a:lnTo>
                    <a:pt x="2219" y="546"/>
                  </a:lnTo>
                  <a:lnTo>
                    <a:pt x="2200" y="569"/>
                  </a:lnTo>
                  <a:lnTo>
                    <a:pt x="2180" y="592"/>
                  </a:lnTo>
                  <a:lnTo>
                    <a:pt x="2163" y="615"/>
                  </a:lnTo>
                  <a:lnTo>
                    <a:pt x="2146" y="638"/>
                  </a:lnTo>
                  <a:lnTo>
                    <a:pt x="2129" y="661"/>
                  </a:lnTo>
                  <a:lnTo>
                    <a:pt x="2113" y="686"/>
                  </a:lnTo>
                  <a:lnTo>
                    <a:pt x="2100" y="711"/>
                  </a:lnTo>
                  <a:lnTo>
                    <a:pt x="2084" y="734"/>
                  </a:lnTo>
                  <a:lnTo>
                    <a:pt x="2073" y="759"/>
                  </a:lnTo>
                  <a:lnTo>
                    <a:pt x="2059" y="786"/>
                  </a:lnTo>
                  <a:lnTo>
                    <a:pt x="2048" y="811"/>
                  </a:lnTo>
                  <a:lnTo>
                    <a:pt x="2036" y="835"/>
                  </a:lnTo>
                  <a:lnTo>
                    <a:pt x="2023" y="864"/>
                  </a:lnTo>
                  <a:lnTo>
                    <a:pt x="2010" y="889"/>
                  </a:lnTo>
                  <a:lnTo>
                    <a:pt x="1996" y="914"/>
                  </a:lnTo>
                  <a:lnTo>
                    <a:pt x="1985" y="935"/>
                  </a:lnTo>
                  <a:lnTo>
                    <a:pt x="1975" y="956"/>
                  </a:lnTo>
                  <a:lnTo>
                    <a:pt x="1965" y="976"/>
                  </a:lnTo>
                  <a:lnTo>
                    <a:pt x="1956" y="991"/>
                  </a:lnTo>
                  <a:lnTo>
                    <a:pt x="1948" y="1006"/>
                  </a:lnTo>
                  <a:lnTo>
                    <a:pt x="1942" y="1020"/>
                  </a:lnTo>
                  <a:lnTo>
                    <a:pt x="1937" y="1033"/>
                  </a:lnTo>
                  <a:lnTo>
                    <a:pt x="1931" y="1043"/>
                  </a:lnTo>
                  <a:lnTo>
                    <a:pt x="1927" y="1050"/>
                  </a:lnTo>
                  <a:lnTo>
                    <a:pt x="1923" y="1056"/>
                  </a:lnTo>
                  <a:lnTo>
                    <a:pt x="1921" y="1062"/>
                  </a:lnTo>
                  <a:lnTo>
                    <a:pt x="1919" y="1064"/>
                  </a:lnTo>
                  <a:lnTo>
                    <a:pt x="1919" y="1066"/>
                  </a:lnTo>
                  <a:lnTo>
                    <a:pt x="1910" y="1085"/>
                  </a:lnTo>
                  <a:lnTo>
                    <a:pt x="1898" y="1102"/>
                  </a:lnTo>
                  <a:lnTo>
                    <a:pt x="1889" y="1120"/>
                  </a:lnTo>
                  <a:lnTo>
                    <a:pt x="1877" y="1137"/>
                  </a:lnTo>
                  <a:lnTo>
                    <a:pt x="1864" y="1150"/>
                  </a:lnTo>
                  <a:lnTo>
                    <a:pt x="1852" y="1164"/>
                  </a:lnTo>
                  <a:lnTo>
                    <a:pt x="1839" y="1175"/>
                  </a:lnTo>
                  <a:lnTo>
                    <a:pt x="1825" y="1187"/>
                  </a:lnTo>
                  <a:lnTo>
                    <a:pt x="1812" y="1196"/>
                  </a:lnTo>
                  <a:lnTo>
                    <a:pt x="1796" y="1204"/>
                  </a:lnTo>
                  <a:lnTo>
                    <a:pt x="1781" y="1212"/>
                  </a:lnTo>
                  <a:lnTo>
                    <a:pt x="1766" y="1217"/>
                  </a:lnTo>
                  <a:lnTo>
                    <a:pt x="1748" y="1221"/>
                  </a:lnTo>
                  <a:lnTo>
                    <a:pt x="1733" y="1225"/>
                  </a:lnTo>
                  <a:lnTo>
                    <a:pt x="1714" y="1227"/>
                  </a:lnTo>
                  <a:lnTo>
                    <a:pt x="1697" y="1227"/>
                  </a:lnTo>
                  <a:lnTo>
                    <a:pt x="1677" y="1227"/>
                  </a:lnTo>
                  <a:lnTo>
                    <a:pt x="1658" y="1225"/>
                  </a:lnTo>
                  <a:lnTo>
                    <a:pt x="1641" y="1225"/>
                  </a:lnTo>
                  <a:lnTo>
                    <a:pt x="1624" y="1223"/>
                  </a:lnTo>
                  <a:lnTo>
                    <a:pt x="1610" y="1219"/>
                  </a:lnTo>
                  <a:lnTo>
                    <a:pt x="1597" y="1217"/>
                  </a:lnTo>
                  <a:lnTo>
                    <a:pt x="1583" y="1214"/>
                  </a:lnTo>
                  <a:lnTo>
                    <a:pt x="1574" y="1208"/>
                  </a:lnTo>
                  <a:lnTo>
                    <a:pt x="1564" y="1204"/>
                  </a:lnTo>
                  <a:lnTo>
                    <a:pt x="1557" y="1198"/>
                  </a:lnTo>
                  <a:lnTo>
                    <a:pt x="1549" y="1191"/>
                  </a:lnTo>
                  <a:lnTo>
                    <a:pt x="1543" y="1185"/>
                  </a:lnTo>
                  <a:lnTo>
                    <a:pt x="1539" y="1177"/>
                  </a:lnTo>
                  <a:lnTo>
                    <a:pt x="1535" y="1168"/>
                  </a:lnTo>
                  <a:lnTo>
                    <a:pt x="1533" y="1158"/>
                  </a:lnTo>
                  <a:lnTo>
                    <a:pt x="1533" y="1148"/>
                  </a:lnTo>
                  <a:lnTo>
                    <a:pt x="1533" y="1141"/>
                  </a:lnTo>
                  <a:lnTo>
                    <a:pt x="1535" y="1133"/>
                  </a:lnTo>
                  <a:lnTo>
                    <a:pt x="1537" y="1123"/>
                  </a:lnTo>
                  <a:lnTo>
                    <a:pt x="1539" y="1112"/>
                  </a:lnTo>
                  <a:lnTo>
                    <a:pt x="1543" y="1100"/>
                  </a:lnTo>
                  <a:lnTo>
                    <a:pt x="1547" y="1085"/>
                  </a:lnTo>
                  <a:lnTo>
                    <a:pt x="1553" y="1070"/>
                  </a:lnTo>
                  <a:lnTo>
                    <a:pt x="1560" y="1052"/>
                  </a:lnTo>
                  <a:lnTo>
                    <a:pt x="1562" y="1037"/>
                  </a:lnTo>
                  <a:lnTo>
                    <a:pt x="1568" y="1018"/>
                  </a:lnTo>
                  <a:lnTo>
                    <a:pt x="1572" y="1001"/>
                  </a:lnTo>
                  <a:lnTo>
                    <a:pt x="1576" y="979"/>
                  </a:lnTo>
                  <a:lnTo>
                    <a:pt x="1581" y="960"/>
                  </a:lnTo>
                  <a:lnTo>
                    <a:pt x="1585" y="937"/>
                  </a:lnTo>
                  <a:lnTo>
                    <a:pt x="1591" y="914"/>
                  </a:lnTo>
                  <a:lnTo>
                    <a:pt x="1597" y="889"/>
                  </a:lnTo>
                  <a:lnTo>
                    <a:pt x="1603" y="864"/>
                  </a:lnTo>
                  <a:lnTo>
                    <a:pt x="1608" y="837"/>
                  </a:lnTo>
                  <a:lnTo>
                    <a:pt x="1614" y="809"/>
                  </a:lnTo>
                  <a:lnTo>
                    <a:pt x="1620" y="780"/>
                  </a:lnTo>
                  <a:lnTo>
                    <a:pt x="1626" y="749"/>
                  </a:lnTo>
                  <a:lnTo>
                    <a:pt x="1631" y="716"/>
                  </a:lnTo>
                  <a:lnTo>
                    <a:pt x="1639" y="684"/>
                  </a:lnTo>
                  <a:lnTo>
                    <a:pt x="1645" y="649"/>
                  </a:lnTo>
                  <a:lnTo>
                    <a:pt x="1649" y="624"/>
                  </a:lnTo>
                  <a:lnTo>
                    <a:pt x="1653" y="599"/>
                  </a:lnTo>
                  <a:lnTo>
                    <a:pt x="1658" y="576"/>
                  </a:lnTo>
                  <a:lnTo>
                    <a:pt x="1662" y="555"/>
                  </a:lnTo>
                  <a:lnTo>
                    <a:pt x="1664" y="534"/>
                  </a:lnTo>
                  <a:lnTo>
                    <a:pt x="1668" y="515"/>
                  </a:lnTo>
                  <a:lnTo>
                    <a:pt x="1672" y="496"/>
                  </a:lnTo>
                  <a:lnTo>
                    <a:pt x="1674" y="478"/>
                  </a:lnTo>
                  <a:lnTo>
                    <a:pt x="1676" y="463"/>
                  </a:lnTo>
                  <a:lnTo>
                    <a:pt x="1677" y="448"/>
                  </a:lnTo>
                  <a:lnTo>
                    <a:pt x="1679" y="434"/>
                  </a:lnTo>
                  <a:lnTo>
                    <a:pt x="1681" y="421"/>
                  </a:lnTo>
                  <a:lnTo>
                    <a:pt x="1683" y="411"/>
                  </a:lnTo>
                  <a:lnTo>
                    <a:pt x="1683" y="400"/>
                  </a:lnTo>
                  <a:lnTo>
                    <a:pt x="1683" y="392"/>
                  </a:lnTo>
                  <a:lnTo>
                    <a:pt x="1683" y="384"/>
                  </a:lnTo>
                  <a:lnTo>
                    <a:pt x="1683" y="373"/>
                  </a:lnTo>
                  <a:lnTo>
                    <a:pt x="1681" y="363"/>
                  </a:lnTo>
                  <a:lnTo>
                    <a:pt x="1677" y="354"/>
                  </a:lnTo>
                  <a:lnTo>
                    <a:pt x="1674" y="344"/>
                  </a:lnTo>
                  <a:lnTo>
                    <a:pt x="1666" y="336"/>
                  </a:lnTo>
                  <a:lnTo>
                    <a:pt x="1658" y="329"/>
                  </a:lnTo>
                  <a:lnTo>
                    <a:pt x="1651" y="323"/>
                  </a:lnTo>
                  <a:lnTo>
                    <a:pt x="1639" y="317"/>
                  </a:lnTo>
                  <a:lnTo>
                    <a:pt x="1628" y="311"/>
                  </a:lnTo>
                  <a:lnTo>
                    <a:pt x="1614" y="308"/>
                  </a:lnTo>
                  <a:lnTo>
                    <a:pt x="1601" y="304"/>
                  </a:lnTo>
                  <a:lnTo>
                    <a:pt x="1583" y="300"/>
                  </a:lnTo>
                  <a:lnTo>
                    <a:pt x="1568" y="298"/>
                  </a:lnTo>
                  <a:lnTo>
                    <a:pt x="1549" y="296"/>
                  </a:lnTo>
                  <a:lnTo>
                    <a:pt x="1528" y="294"/>
                  </a:lnTo>
                  <a:lnTo>
                    <a:pt x="1507" y="294"/>
                  </a:lnTo>
                  <a:lnTo>
                    <a:pt x="1489" y="294"/>
                  </a:lnTo>
                  <a:lnTo>
                    <a:pt x="1470" y="294"/>
                  </a:lnTo>
                  <a:lnTo>
                    <a:pt x="1451" y="296"/>
                  </a:lnTo>
                  <a:lnTo>
                    <a:pt x="1428" y="296"/>
                  </a:lnTo>
                  <a:lnTo>
                    <a:pt x="1407" y="298"/>
                  </a:lnTo>
                  <a:lnTo>
                    <a:pt x="1382" y="300"/>
                  </a:lnTo>
                  <a:lnTo>
                    <a:pt x="1357" y="302"/>
                  </a:lnTo>
                  <a:lnTo>
                    <a:pt x="1330" y="304"/>
                  </a:lnTo>
                  <a:lnTo>
                    <a:pt x="1303" y="306"/>
                  </a:lnTo>
                  <a:lnTo>
                    <a:pt x="1274" y="308"/>
                  </a:lnTo>
                  <a:lnTo>
                    <a:pt x="1244" y="311"/>
                  </a:lnTo>
                  <a:lnTo>
                    <a:pt x="1213" y="313"/>
                  </a:lnTo>
                  <a:lnTo>
                    <a:pt x="1180" y="317"/>
                  </a:lnTo>
                  <a:lnTo>
                    <a:pt x="1148" y="321"/>
                  </a:lnTo>
                  <a:lnTo>
                    <a:pt x="1113" y="325"/>
                  </a:lnTo>
                  <a:lnTo>
                    <a:pt x="1077" y="331"/>
                  </a:lnTo>
                  <a:lnTo>
                    <a:pt x="990" y="340"/>
                  </a:lnTo>
                  <a:lnTo>
                    <a:pt x="908" y="352"/>
                  </a:lnTo>
                  <a:lnTo>
                    <a:pt x="825" y="363"/>
                  </a:lnTo>
                  <a:lnTo>
                    <a:pt x="743" y="377"/>
                  </a:lnTo>
                  <a:lnTo>
                    <a:pt x="662" y="390"/>
                  </a:lnTo>
                  <a:lnTo>
                    <a:pt x="583" y="407"/>
                  </a:lnTo>
                  <a:lnTo>
                    <a:pt x="506" y="425"/>
                  </a:lnTo>
                  <a:lnTo>
                    <a:pt x="468" y="434"/>
                  </a:lnTo>
                  <a:lnTo>
                    <a:pt x="430" y="446"/>
                  </a:lnTo>
                  <a:lnTo>
                    <a:pt x="412" y="450"/>
                  </a:lnTo>
                  <a:lnTo>
                    <a:pt x="397" y="453"/>
                  </a:lnTo>
                  <a:lnTo>
                    <a:pt x="384" y="455"/>
                  </a:lnTo>
                  <a:lnTo>
                    <a:pt x="370" y="457"/>
                  </a:lnTo>
                  <a:lnTo>
                    <a:pt x="359" y="459"/>
                  </a:lnTo>
                  <a:lnTo>
                    <a:pt x="345" y="461"/>
                  </a:lnTo>
                  <a:lnTo>
                    <a:pt x="336" y="463"/>
                  </a:lnTo>
                  <a:lnTo>
                    <a:pt x="326" y="463"/>
                  </a:lnTo>
                  <a:lnTo>
                    <a:pt x="311" y="463"/>
                  </a:lnTo>
                  <a:lnTo>
                    <a:pt x="295" y="461"/>
                  </a:lnTo>
                  <a:lnTo>
                    <a:pt x="282" y="459"/>
                  </a:lnTo>
                  <a:lnTo>
                    <a:pt x="267" y="457"/>
                  </a:lnTo>
                  <a:lnTo>
                    <a:pt x="253" y="455"/>
                  </a:lnTo>
                  <a:lnTo>
                    <a:pt x="240" y="453"/>
                  </a:lnTo>
                  <a:lnTo>
                    <a:pt x="226" y="450"/>
                  </a:lnTo>
                  <a:lnTo>
                    <a:pt x="211" y="446"/>
                  </a:lnTo>
                  <a:lnTo>
                    <a:pt x="197" y="440"/>
                  </a:lnTo>
                  <a:lnTo>
                    <a:pt x="184" y="434"/>
                  </a:lnTo>
                  <a:lnTo>
                    <a:pt x="171" y="429"/>
                  </a:lnTo>
                  <a:lnTo>
                    <a:pt x="157" y="423"/>
                  </a:lnTo>
                  <a:lnTo>
                    <a:pt x="144" y="415"/>
                  </a:lnTo>
                  <a:lnTo>
                    <a:pt x="130" y="407"/>
                  </a:lnTo>
                  <a:lnTo>
                    <a:pt x="117" y="400"/>
                  </a:lnTo>
                  <a:lnTo>
                    <a:pt x="103" y="390"/>
                  </a:lnTo>
                  <a:lnTo>
                    <a:pt x="90" y="382"/>
                  </a:lnTo>
                  <a:lnTo>
                    <a:pt x="78" y="375"/>
                  </a:lnTo>
                  <a:lnTo>
                    <a:pt x="67" y="367"/>
                  </a:lnTo>
                  <a:lnTo>
                    <a:pt x="57" y="361"/>
                  </a:lnTo>
                  <a:lnTo>
                    <a:pt x="48" y="354"/>
                  </a:lnTo>
                  <a:lnTo>
                    <a:pt x="38" y="348"/>
                  </a:lnTo>
                  <a:lnTo>
                    <a:pt x="30" y="342"/>
                  </a:lnTo>
                  <a:lnTo>
                    <a:pt x="25" y="334"/>
                  </a:lnTo>
                  <a:lnTo>
                    <a:pt x="19" y="329"/>
                  </a:lnTo>
                  <a:lnTo>
                    <a:pt x="13" y="325"/>
                  </a:lnTo>
                  <a:lnTo>
                    <a:pt x="9" y="319"/>
                  </a:lnTo>
                  <a:lnTo>
                    <a:pt x="5" y="313"/>
                  </a:lnTo>
                  <a:lnTo>
                    <a:pt x="2" y="308"/>
                  </a:lnTo>
                  <a:lnTo>
                    <a:pt x="0" y="304"/>
                  </a:lnTo>
                  <a:lnTo>
                    <a:pt x="0" y="29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281"/>
                  </a:lnTo>
                  <a:lnTo>
                    <a:pt x="2" y="275"/>
                  </a:lnTo>
                  <a:lnTo>
                    <a:pt x="5" y="271"/>
                  </a:lnTo>
                  <a:lnTo>
                    <a:pt x="9" y="265"/>
                  </a:lnTo>
                  <a:lnTo>
                    <a:pt x="13" y="262"/>
                  </a:lnTo>
                  <a:lnTo>
                    <a:pt x="17" y="258"/>
                  </a:lnTo>
                  <a:lnTo>
                    <a:pt x="23" y="254"/>
                  </a:lnTo>
                  <a:lnTo>
                    <a:pt x="30" y="250"/>
                  </a:lnTo>
                  <a:lnTo>
                    <a:pt x="36" y="248"/>
                  </a:lnTo>
                  <a:lnTo>
                    <a:pt x="46" y="246"/>
                  </a:lnTo>
                  <a:lnTo>
                    <a:pt x="53" y="244"/>
                  </a:lnTo>
                  <a:lnTo>
                    <a:pt x="63" y="242"/>
                  </a:lnTo>
                  <a:lnTo>
                    <a:pt x="75" y="240"/>
                  </a:lnTo>
                  <a:lnTo>
                    <a:pt x="84" y="240"/>
                  </a:lnTo>
                  <a:lnTo>
                    <a:pt x="98" y="240"/>
                  </a:lnTo>
                  <a:lnTo>
                    <a:pt x="180" y="235"/>
                  </a:lnTo>
                  <a:lnTo>
                    <a:pt x="222" y="233"/>
                  </a:lnTo>
                  <a:lnTo>
                    <a:pt x="265" y="229"/>
                  </a:lnTo>
                  <a:lnTo>
                    <a:pt x="307" y="225"/>
                  </a:lnTo>
                  <a:lnTo>
                    <a:pt x="349" y="221"/>
                  </a:lnTo>
                  <a:lnTo>
                    <a:pt x="391" y="217"/>
                  </a:lnTo>
                  <a:lnTo>
                    <a:pt x="435" y="210"/>
                  </a:lnTo>
                  <a:lnTo>
                    <a:pt x="460" y="206"/>
                  </a:lnTo>
                  <a:lnTo>
                    <a:pt x="483" y="204"/>
                  </a:lnTo>
                  <a:lnTo>
                    <a:pt x="508" y="200"/>
                  </a:lnTo>
                  <a:lnTo>
                    <a:pt x="533" y="196"/>
                  </a:lnTo>
                  <a:lnTo>
                    <a:pt x="560" y="192"/>
                  </a:lnTo>
                  <a:lnTo>
                    <a:pt x="587" y="189"/>
                  </a:lnTo>
                  <a:lnTo>
                    <a:pt x="614" y="185"/>
                  </a:lnTo>
                  <a:lnTo>
                    <a:pt x="643" y="181"/>
                  </a:lnTo>
                  <a:lnTo>
                    <a:pt x="672" y="177"/>
                  </a:lnTo>
                  <a:lnTo>
                    <a:pt x="702" y="173"/>
                  </a:lnTo>
                  <a:lnTo>
                    <a:pt x="731" y="169"/>
                  </a:lnTo>
                  <a:lnTo>
                    <a:pt x="762" y="164"/>
                  </a:lnTo>
                  <a:lnTo>
                    <a:pt x="794" y="160"/>
                  </a:lnTo>
                  <a:lnTo>
                    <a:pt x="825" y="156"/>
                  </a:lnTo>
                  <a:lnTo>
                    <a:pt x="860" y="152"/>
                  </a:lnTo>
                  <a:lnTo>
                    <a:pt x="892" y="146"/>
                  </a:lnTo>
                  <a:lnTo>
                    <a:pt x="927" y="143"/>
                  </a:lnTo>
                  <a:lnTo>
                    <a:pt x="961" y="139"/>
                  </a:lnTo>
                  <a:lnTo>
                    <a:pt x="996" y="133"/>
                  </a:lnTo>
                  <a:lnTo>
                    <a:pt x="1032" y="129"/>
                  </a:lnTo>
                  <a:lnTo>
                    <a:pt x="1071" y="123"/>
                  </a:lnTo>
                  <a:lnTo>
                    <a:pt x="1107" y="119"/>
                  </a:lnTo>
                  <a:lnTo>
                    <a:pt x="1146" y="114"/>
                  </a:lnTo>
                  <a:lnTo>
                    <a:pt x="1184" y="108"/>
                  </a:lnTo>
                  <a:lnTo>
                    <a:pt x="1224" y="104"/>
                  </a:lnTo>
                  <a:lnTo>
                    <a:pt x="1265" y="98"/>
                  </a:lnTo>
                  <a:lnTo>
                    <a:pt x="1305" y="93"/>
                  </a:lnTo>
                  <a:lnTo>
                    <a:pt x="1347" y="89"/>
                  </a:lnTo>
                  <a:lnTo>
                    <a:pt x="1390" y="83"/>
                  </a:lnTo>
                  <a:lnTo>
                    <a:pt x="1432" y="77"/>
                  </a:lnTo>
                  <a:lnTo>
                    <a:pt x="1476" y="71"/>
                  </a:lnTo>
                  <a:lnTo>
                    <a:pt x="1520" y="66"/>
                  </a:lnTo>
                  <a:lnTo>
                    <a:pt x="1574" y="56"/>
                  </a:lnTo>
                  <a:lnTo>
                    <a:pt x="1628" y="45"/>
                  </a:lnTo>
                  <a:lnTo>
                    <a:pt x="1681" y="31"/>
                  </a:lnTo>
                  <a:lnTo>
                    <a:pt x="1737" y="18"/>
                  </a:lnTo>
                  <a:lnTo>
                    <a:pt x="1750" y="14"/>
                  </a:lnTo>
                  <a:lnTo>
                    <a:pt x="1764" y="10"/>
                  </a:lnTo>
                  <a:lnTo>
                    <a:pt x="1775" y="6"/>
                  </a:lnTo>
                  <a:lnTo>
                    <a:pt x="1785" y="4"/>
                  </a:lnTo>
                  <a:lnTo>
                    <a:pt x="1796" y="2"/>
                  </a:lnTo>
                  <a:lnTo>
                    <a:pt x="1804" y="0"/>
                  </a:lnTo>
                  <a:lnTo>
                    <a:pt x="1814" y="0"/>
                  </a:lnTo>
                  <a:lnTo>
                    <a:pt x="182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3642717" y="4509974"/>
              <a:ext cx="570508" cy="102366"/>
            </a:xfrm>
            <a:custGeom>
              <a:avLst/>
              <a:gdLst>
                <a:gd name="T0" fmla="*/ 873494855 w 1751"/>
                <a:gd name="T1" fmla="*/ 1268486 h 313"/>
                <a:gd name="T2" fmla="*/ 898667729 w 1751"/>
                <a:gd name="T3" fmla="*/ 4438507 h 313"/>
                <a:gd name="T4" fmla="*/ 926357732 w 1751"/>
                <a:gd name="T5" fmla="*/ 12047033 h 313"/>
                <a:gd name="T6" fmla="*/ 959082787 w 1751"/>
                <a:gd name="T7" fmla="*/ 22826376 h 313"/>
                <a:gd name="T8" fmla="*/ 994324176 w 1751"/>
                <a:gd name="T9" fmla="*/ 37410383 h 313"/>
                <a:gd name="T10" fmla="*/ 1028937275 w 1751"/>
                <a:gd name="T11" fmla="*/ 55798260 h 313"/>
                <a:gd name="T12" fmla="*/ 1054739233 w 1751"/>
                <a:gd name="T13" fmla="*/ 74186921 h 313"/>
                <a:gd name="T14" fmla="*/ 1074877057 w 1751"/>
                <a:gd name="T15" fmla="*/ 91306300 h 313"/>
                <a:gd name="T16" fmla="*/ 1089351539 w 1751"/>
                <a:gd name="T17" fmla="*/ 105890326 h 313"/>
                <a:gd name="T18" fmla="*/ 1098161886 w 1751"/>
                <a:gd name="T19" fmla="*/ 120474326 h 313"/>
                <a:gd name="T20" fmla="*/ 1101937976 w 1751"/>
                <a:gd name="T21" fmla="*/ 133789841 h 313"/>
                <a:gd name="T22" fmla="*/ 1099420847 w 1751"/>
                <a:gd name="T23" fmla="*/ 140764521 h 313"/>
                <a:gd name="T24" fmla="*/ 1094385797 w 1751"/>
                <a:gd name="T25" fmla="*/ 145836871 h 313"/>
                <a:gd name="T26" fmla="*/ 1086205326 w 1751"/>
                <a:gd name="T27" fmla="*/ 149641531 h 313"/>
                <a:gd name="T28" fmla="*/ 1074877057 w 1751"/>
                <a:gd name="T29" fmla="*/ 152177706 h 313"/>
                <a:gd name="T30" fmla="*/ 1060402575 w 1751"/>
                <a:gd name="T31" fmla="*/ 153446191 h 313"/>
                <a:gd name="T32" fmla="*/ 939574047 w 1751"/>
                <a:gd name="T33" fmla="*/ 154080036 h 313"/>
                <a:gd name="T34" fmla="*/ 830072004 w 1751"/>
                <a:gd name="T35" fmla="*/ 159152386 h 313"/>
                <a:gd name="T36" fmla="*/ 734415557 w 1751"/>
                <a:gd name="T37" fmla="*/ 165493221 h 313"/>
                <a:gd name="T38" fmla="*/ 662043939 w 1751"/>
                <a:gd name="T39" fmla="*/ 169931726 h 313"/>
                <a:gd name="T40" fmla="*/ 596594625 w 1751"/>
                <a:gd name="T41" fmla="*/ 175004076 h 313"/>
                <a:gd name="T42" fmla="*/ 538697489 w 1751"/>
                <a:gd name="T43" fmla="*/ 178808736 h 313"/>
                <a:gd name="T44" fmla="*/ 488980825 w 1751"/>
                <a:gd name="T45" fmla="*/ 182613396 h 313"/>
                <a:gd name="T46" fmla="*/ 445558171 w 1751"/>
                <a:gd name="T47" fmla="*/ 184515727 h 313"/>
                <a:gd name="T48" fmla="*/ 410945767 w 1751"/>
                <a:gd name="T49" fmla="*/ 187051901 h 313"/>
                <a:gd name="T50" fmla="*/ 381367719 w 1751"/>
                <a:gd name="T51" fmla="*/ 188319591 h 313"/>
                <a:gd name="T52" fmla="*/ 361229102 w 1751"/>
                <a:gd name="T53" fmla="*/ 189588076 h 313"/>
                <a:gd name="T54" fmla="*/ 348013581 w 1751"/>
                <a:gd name="T55" fmla="*/ 189588076 h 313"/>
                <a:gd name="T56" fmla="*/ 341720362 w 1751"/>
                <a:gd name="T57" fmla="*/ 190856562 h 313"/>
                <a:gd name="T58" fmla="*/ 312771398 w 1751"/>
                <a:gd name="T59" fmla="*/ 192124251 h 313"/>
                <a:gd name="T60" fmla="*/ 274383002 w 1751"/>
                <a:gd name="T61" fmla="*/ 194660426 h 313"/>
                <a:gd name="T62" fmla="*/ 239141613 w 1751"/>
                <a:gd name="T63" fmla="*/ 195928911 h 313"/>
                <a:gd name="T64" fmla="*/ 207675470 w 1751"/>
                <a:gd name="T65" fmla="*/ 197196601 h 313"/>
                <a:gd name="T66" fmla="*/ 179985467 w 1751"/>
                <a:gd name="T67" fmla="*/ 198465086 h 313"/>
                <a:gd name="T68" fmla="*/ 153553632 w 1751"/>
                <a:gd name="T69" fmla="*/ 198465086 h 313"/>
                <a:gd name="T70" fmla="*/ 120829371 w 1751"/>
                <a:gd name="T71" fmla="*/ 195928911 h 313"/>
                <a:gd name="T72" fmla="*/ 93139343 w 1751"/>
                <a:gd name="T73" fmla="*/ 192124251 h 313"/>
                <a:gd name="T74" fmla="*/ 68595552 w 1751"/>
                <a:gd name="T75" fmla="*/ 184515727 h 313"/>
                <a:gd name="T76" fmla="*/ 48457716 w 1751"/>
                <a:gd name="T77" fmla="*/ 175004076 h 313"/>
                <a:gd name="T78" fmla="*/ 32724273 w 1751"/>
                <a:gd name="T79" fmla="*/ 164224735 h 313"/>
                <a:gd name="T80" fmla="*/ 13215527 w 1751"/>
                <a:gd name="T81" fmla="*/ 140764521 h 313"/>
                <a:gd name="T82" fmla="*/ 2517130 w 1751"/>
                <a:gd name="T83" fmla="*/ 117937355 h 313"/>
                <a:gd name="T84" fmla="*/ 0 w 1751"/>
                <a:gd name="T85" fmla="*/ 98281776 h 313"/>
                <a:gd name="T86" fmla="*/ 3776091 w 1751"/>
                <a:gd name="T87" fmla="*/ 84966261 h 313"/>
                <a:gd name="T88" fmla="*/ 9439434 w 1751"/>
                <a:gd name="T89" fmla="*/ 76723096 h 313"/>
                <a:gd name="T90" fmla="*/ 20767707 w 1751"/>
                <a:gd name="T91" fmla="*/ 69113775 h 313"/>
                <a:gd name="T92" fmla="*/ 35242195 w 1751"/>
                <a:gd name="T93" fmla="*/ 65309911 h 313"/>
                <a:gd name="T94" fmla="*/ 52862902 w 1751"/>
                <a:gd name="T95" fmla="*/ 64041425 h 313"/>
                <a:gd name="T96" fmla="*/ 171175120 w 1751"/>
                <a:gd name="T97" fmla="*/ 58334435 h 313"/>
                <a:gd name="T98" fmla="*/ 288857484 w 1751"/>
                <a:gd name="T99" fmla="*/ 49457412 h 313"/>
                <a:gd name="T100" fmla="*/ 400876458 w 1751"/>
                <a:gd name="T101" fmla="*/ 42482732 h 313"/>
                <a:gd name="T102" fmla="*/ 511007486 w 1751"/>
                <a:gd name="T103" fmla="*/ 32338033 h 313"/>
                <a:gd name="T104" fmla="*/ 618620493 w 1751"/>
                <a:gd name="T105" fmla="*/ 22826376 h 313"/>
                <a:gd name="T106" fmla="*/ 689733943 w 1751"/>
                <a:gd name="T107" fmla="*/ 14584007 h 313"/>
                <a:gd name="T108" fmla="*/ 739449814 w 1751"/>
                <a:gd name="T109" fmla="*/ 9510858 h 313"/>
                <a:gd name="T110" fmla="*/ 782873261 w 1751"/>
                <a:gd name="T111" fmla="*/ 4438507 h 313"/>
                <a:gd name="T112" fmla="*/ 817485566 w 1751"/>
                <a:gd name="T113" fmla="*/ 1902331 h 313"/>
                <a:gd name="T114" fmla="*/ 844546684 w 1751"/>
                <a:gd name="T115" fmla="*/ 0 h 313"/>
                <a:gd name="T116" fmla="*/ 859021166 w 1751"/>
                <a:gd name="T117" fmla="*/ 0 h 3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51"/>
                <a:gd name="T178" fmla="*/ 0 h 313"/>
                <a:gd name="T179" fmla="*/ 1751 w 1751"/>
                <a:gd name="T180" fmla="*/ 313 h 3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51" h="313">
                  <a:moveTo>
                    <a:pt x="1365" y="0"/>
                  </a:moveTo>
                  <a:lnTo>
                    <a:pt x="1376" y="0"/>
                  </a:lnTo>
                  <a:lnTo>
                    <a:pt x="1388" y="2"/>
                  </a:lnTo>
                  <a:lnTo>
                    <a:pt x="1401" y="2"/>
                  </a:lnTo>
                  <a:lnTo>
                    <a:pt x="1415" y="3"/>
                  </a:lnTo>
                  <a:lnTo>
                    <a:pt x="1428" y="7"/>
                  </a:lnTo>
                  <a:lnTo>
                    <a:pt x="1442" y="9"/>
                  </a:lnTo>
                  <a:lnTo>
                    <a:pt x="1457" y="13"/>
                  </a:lnTo>
                  <a:lnTo>
                    <a:pt x="1472" y="19"/>
                  </a:lnTo>
                  <a:lnTo>
                    <a:pt x="1490" y="23"/>
                  </a:lnTo>
                  <a:lnTo>
                    <a:pt x="1505" y="28"/>
                  </a:lnTo>
                  <a:lnTo>
                    <a:pt x="1524" y="36"/>
                  </a:lnTo>
                  <a:lnTo>
                    <a:pt x="1541" y="42"/>
                  </a:lnTo>
                  <a:lnTo>
                    <a:pt x="1561" y="50"/>
                  </a:lnTo>
                  <a:lnTo>
                    <a:pt x="1580" y="59"/>
                  </a:lnTo>
                  <a:lnTo>
                    <a:pt x="1599" y="69"/>
                  </a:lnTo>
                  <a:lnTo>
                    <a:pt x="1620" y="78"/>
                  </a:lnTo>
                  <a:lnTo>
                    <a:pt x="1635" y="88"/>
                  </a:lnTo>
                  <a:lnTo>
                    <a:pt x="1649" y="98"/>
                  </a:lnTo>
                  <a:lnTo>
                    <a:pt x="1662" y="107"/>
                  </a:lnTo>
                  <a:lnTo>
                    <a:pt x="1676" y="117"/>
                  </a:lnTo>
                  <a:lnTo>
                    <a:pt x="1687" y="126"/>
                  </a:lnTo>
                  <a:lnTo>
                    <a:pt x="1699" y="134"/>
                  </a:lnTo>
                  <a:lnTo>
                    <a:pt x="1708" y="144"/>
                  </a:lnTo>
                  <a:lnTo>
                    <a:pt x="1716" y="151"/>
                  </a:lnTo>
                  <a:lnTo>
                    <a:pt x="1724" y="159"/>
                  </a:lnTo>
                  <a:lnTo>
                    <a:pt x="1731" y="167"/>
                  </a:lnTo>
                  <a:lnTo>
                    <a:pt x="1737" y="174"/>
                  </a:lnTo>
                  <a:lnTo>
                    <a:pt x="1741" y="182"/>
                  </a:lnTo>
                  <a:lnTo>
                    <a:pt x="1745" y="190"/>
                  </a:lnTo>
                  <a:lnTo>
                    <a:pt x="1749" y="197"/>
                  </a:lnTo>
                  <a:lnTo>
                    <a:pt x="1749" y="203"/>
                  </a:lnTo>
                  <a:lnTo>
                    <a:pt x="1751" y="211"/>
                  </a:lnTo>
                  <a:lnTo>
                    <a:pt x="1749" y="217"/>
                  </a:lnTo>
                  <a:lnTo>
                    <a:pt x="1749" y="220"/>
                  </a:lnTo>
                  <a:lnTo>
                    <a:pt x="1747" y="222"/>
                  </a:lnTo>
                  <a:lnTo>
                    <a:pt x="1745" y="226"/>
                  </a:lnTo>
                  <a:lnTo>
                    <a:pt x="1741" y="228"/>
                  </a:lnTo>
                  <a:lnTo>
                    <a:pt x="1739" y="230"/>
                  </a:lnTo>
                  <a:lnTo>
                    <a:pt x="1735" y="232"/>
                  </a:lnTo>
                  <a:lnTo>
                    <a:pt x="1729" y="234"/>
                  </a:lnTo>
                  <a:lnTo>
                    <a:pt x="1726" y="236"/>
                  </a:lnTo>
                  <a:lnTo>
                    <a:pt x="1720" y="238"/>
                  </a:lnTo>
                  <a:lnTo>
                    <a:pt x="1714" y="238"/>
                  </a:lnTo>
                  <a:lnTo>
                    <a:pt x="1708" y="240"/>
                  </a:lnTo>
                  <a:lnTo>
                    <a:pt x="1701" y="240"/>
                  </a:lnTo>
                  <a:lnTo>
                    <a:pt x="1693" y="240"/>
                  </a:lnTo>
                  <a:lnTo>
                    <a:pt x="1685" y="242"/>
                  </a:lnTo>
                  <a:lnTo>
                    <a:pt x="1620" y="242"/>
                  </a:lnTo>
                  <a:lnTo>
                    <a:pt x="1557" y="242"/>
                  </a:lnTo>
                  <a:lnTo>
                    <a:pt x="1493" y="243"/>
                  </a:lnTo>
                  <a:lnTo>
                    <a:pt x="1434" y="245"/>
                  </a:lnTo>
                  <a:lnTo>
                    <a:pt x="1376" y="247"/>
                  </a:lnTo>
                  <a:lnTo>
                    <a:pt x="1319" y="251"/>
                  </a:lnTo>
                  <a:lnTo>
                    <a:pt x="1263" y="255"/>
                  </a:lnTo>
                  <a:lnTo>
                    <a:pt x="1207" y="259"/>
                  </a:lnTo>
                  <a:lnTo>
                    <a:pt x="1167" y="261"/>
                  </a:lnTo>
                  <a:lnTo>
                    <a:pt x="1127" y="265"/>
                  </a:lnTo>
                  <a:lnTo>
                    <a:pt x="1088" y="266"/>
                  </a:lnTo>
                  <a:lnTo>
                    <a:pt x="1052" y="268"/>
                  </a:lnTo>
                  <a:lnTo>
                    <a:pt x="1015" y="272"/>
                  </a:lnTo>
                  <a:lnTo>
                    <a:pt x="981" y="274"/>
                  </a:lnTo>
                  <a:lnTo>
                    <a:pt x="948" y="276"/>
                  </a:lnTo>
                  <a:lnTo>
                    <a:pt x="916" y="278"/>
                  </a:lnTo>
                  <a:lnTo>
                    <a:pt x="887" y="280"/>
                  </a:lnTo>
                  <a:lnTo>
                    <a:pt x="856" y="282"/>
                  </a:lnTo>
                  <a:lnTo>
                    <a:pt x="829" y="284"/>
                  </a:lnTo>
                  <a:lnTo>
                    <a:pt x="802" y="286"/>
                  </a:lnTo>
                  <a:lnTo>
                    <a:pt x="777" y="288"/>
                  </a:lnTo>
                  <a:lnTo>
                    <a:pt x="752" y="288"/>
                  </a:lnTo>
                  <a:lnTo>
                    <a:pt x="729" y="290"/>
                  </a:lnTo>
                  <a:lnTo>
                    <a:pt x="708" y="291"/>
                  </a:lnTo>
                  <a:lnTo>
                    <a:pt x="689" y="291"/>
                  </a:lnTo>
                  <a:lnTo>
                    <a:pt x="670" y="293"/>
                  </a:lnTo>
                  <a:lnTo>
                    <a:pt x="653" y="295"/>
                  </a:lnTo>
                  <a:lnTo>
                    <a:pt x="635" y="295"/>
                  </a:lnTo>
                  <a:lnTo>
                    <a:pt x="620" y="295"/>
                  </a:lnTo>
                  <a:lnTo>
                    <a:pt x="606" y="297"/>
                  </a:lnTo>
                  <a:lnTo>
                    <a:pt x="595" y="297"/>
                  </a:lnTo>
                  <a:lnTo>
                    <a:pt x="583" y="299"/>
                  </a:lnTo>
                  <a:lnTo>
                    <a:pt x="574" y="299"/>
                  </a:lnTo>
                  <a:lnTo>
                    <a:pt x="564" y="299"/>
                  </a:lnTo>
                  <a:lnTo>
                    <a:pt x="558" y="299"/>
                  </a:lnTo>
                  <a:lnTo>
                    <a:pt x="553" y="299"/>
                  </a:lnTo>
                  <a:lnTo>
                    <a:pt x="547" y="301"/>
                  </a:lnTo>
                  <a:lnTo>
                    <a:pt x="545" y="301"/>
                  </a:lnTo>
                  <a:lnTo>
                    <a:pt x="543" y="301"/>
                  </a:lnTo>
                  <a:lnTo>
                    <a:pt x="541" y="301"/>
                  </a:lnTo>
                  <a:lnTo>
                    <a:pt x="518" y="301"/>
                  </a:lnTo>
                  <a:lnTo>
                    <a:pt x="497" y="303"/>
                  </a:lnTo>
                  <a:lnTo>
                    <a:pt x="476" y="305"/>
                  </a:lnTo>
                  <a:lnTo>
                    <a:pt x="455" y="305"/>
                  </a:lnTo>
                  <a:lnTo>
                    <a:pt x="436" y="307"/>
                  </a:lnTo>
                  <a:lnTo>
                    <a:pt x="416" y="307"/>
                  </a:lnTo>
                  <a:lnTo>
                    <a:pt x="397" y="309"/>
                  </a:lnTo>
                  <a:lnTo>
                    <a:pt x="380" y="309"/>
                  </a:lnTo>
                  <a:lnTo>
                    <a:pt x="363" y="311"/>
                  </a:lnTo>
                  <a:lnTo>
                    <a:pt x="345" y="311"/>
                  </a:lnTo>
                  <a:lnTo>
                    <a:pt x="330" y="311"/>
                  </a:lnTo>
                  <a:lnTo>
                    <a:pt x="315" y="313"/>
                  </a:lnTo>
                  <a:lnTo>
                    <a:pt x="301" y="313"/>
                  </a:lnTo>
                  <a:lnTo>
                    <a:pt x="286" y="313"/>
                  </a:lnTo>
                  <a:lnTo>
                    <a:pt x="274" y="313"/>
                  </a:lnTo>
                  <a:lnTo>
                    <a:pt x="261" y="313"/>
                  </a:lnTo>
                  <a:lnTo>
                    <a:pt x="244" y="313"/>
                  </a:lnTo>
                  <a:lnTo>
                    <a:pt x="226" y="313"/>
                  </a:lnTo>
                  <a:lnTo>
                    <a:pt x="209" y="311"/>
                  </a:lnTo>
                  <a:lnTo>
                    <a:pt x="192" y="309"/>
                  </a:lnTo>
                  <a:lnTo>
                    <a:pt x="176" y="307"/>
                  </a:lnTo>
                  <a:lnTo>
                    <a:pt x="161" y="305"/>
                  </a:lnTo>
                  <a:lnTo>
                    <a:pt x="148" y="303"/>
                  </a:lnTo>
                  <a:lnTo>
                    <a:pt x="134" y="299"/>
                  </a:lnTo>
                  <a:lnTo>
                    <a:pt x="121" y="295"/>
                  </a:lnTo>
                  <a:lnTo>
                    <a:pt x="109" y="291"/>
                  </a:lnTo>
                  <a:lnTo>
                    <a:pt x="98" y="288"/>
                  </a:lnTo>
                  <a:lnTo>
                    <a:pt x="86" y="282"/>
                  </a:lnTo>
                  <a:lnTo>
                    <a:pt x="77" y="276"/>
                  </a:lnTo>
                  <a:lnTo>
                    <a:pt x="67" y="270"/>
                  </a:lnTo>
                  <a:lnTo>
                    <a:pt x="59" y="265"/>
                  </a:lnTo>
                  <a:lnTo>
                    <a:pt x="52" y="259"/>
                  </a:lnTo>
                  <a:lnTo>
                    <a:pt x="40" y="247"/>
                  </a:lnTo>
                  <a:lnTo>
                    <a:pt x="31" y="234"/>
                  </a:lnTo>
                  <a:lnTo>
                    <a:pt x="21" y="222"/>
                  </a:lnTo>
                  <a:lnTo>
                    <a:pt x="13" y="211"/>
                  </a:lnTo>
                  <a:lnTo>
                    <a:pt x="8" y="197"/>
                  </a:lnTo>
                  <a:lnTo>
                    <a:pt x="4" y="186"/>
                  </a:lnTo>
                  <a:lnTo>
                    <a:pt x="0" y="174"/>
                  </a:lnTo>
                  <a:lnTo>
                    <a:pt x="0" y="163"/>
                  </a:lnTo>
                  <a:lnTo>
                    <a:pt x="0" y="155"/>
                  </a:lnTo>
                  <a:lnTo>
                    <a:pt x="2" y="147"/>
                  </a:lnTo>
                  <a:lnTo>
                    <a:pt x="2" y="142"/>
                  </a:lnTo>
                  <a:lnTo>
                    <a:pt x="6" y="134"/>
                  </a:lnTo>
                  <a:lnTo>
                    <a:pt x="8" y="130"/>
                  </a:lnTo>
                  <a:lnTo>
                    <a:pt x="11" y="124"/>
                  </a:lnTo>
                  <a:lnTo>
                    <a:pt x="15" y="121"/>
                  </a:lnTo>
                  <a:lnTo>
                    <a:pt x="21" y="117"/>
                  </a:lnTo>
                  <a:lnTo>
                    <a:pt x="25" y="113"/>
                  </a:lnTo>
                  <a:lnTo>
                    <a:pt x="33" y="109"/>
                  </a:lnTo>
                  <a:lnTo>
                    <a:pt x="38" y="107"/>
                  </a:lnTo>
                  <a:lnTo>
                    <a:pt x="46" y="105"/>
                  </a:lnTo>
                  <a:lnTo>
                    <a:pt x="56" y="103"/>
                  </a:lnTo>
                  <a:lnTo>
                    <a:pt x="63" y="103"/>
                  </a:lnTo>
                  <a:lnTo>
                    <a:pt x="75" y="101"/>
                  </a:lnTo>
                  <a:lnTo>
                    <a:pt x="84" y="101"/>
                  </a:lnTo>
                  <a:lnTo>
                    <a:pt x="148" y="98"/>
                  </a:lnTo>
                  <a:lnTo>
                    <a:pt x="211" y="96"/>
                  </a:lnTo>
                  <a:lnTo>
                    <a:pt x="272" y="92"/>
                  </a:lnTo>
                  <a:lnTo>
                    <a:pt x="336" y="88"/>
                  </a:lnTo>
                  <a:lnTo>
                    <a:pt x="397" y="84"/>
                  </a:lnTo>
                  <a:lnTo>
                    <a:pt x="459" y="78"/>
                  </a:lnTo>
                  <a:lnTo>
                    <a:pt x="518" y="75"/>
                  </a:lnTo>
                  <a:lnTo>
                    <a:pt x="578" y="71"/>
                  </a:lnTo>
                  <a:lnTo>
                    <a:pt x="637" y="67"/>
                  </a:lnTo>
                  <a:lnTo>
                    <a:pt x="697" y="61"/>
                  </a:lnTo>
                  <a:lnTo>
                    <a:pt x="754" y="57"/>
                  </a:lnTo>
                  <a:lnTo>
                    <a:pt x="812" y="51"/>
                  </a:lnTo>
                  <a:lnTo>
                    <a:pt x="869" y="46"/>
                  </a:lnTo>
                  <a:lnTo>
                    <a:pt x="927" y="42"/>
                  </a:lnTo>
                  <a:lnTo>
                    <a:pt x="983" y="36"/>
                  </a:lnTo>
                  <a:lnTo>
                    <a:pt x="1038" y="30"/>
                  </a:lnTo>
                  <a:lnTo>
                    <a:pt x="1067" y="27"/>
                  </a:lnTo>
                  <a:lnTo>
                    <a:pt x="1096" y="23"/>
                  </a:lnTo>
                  <a:lnTo>
                    <a:pt x="1125" y="21"/>
                  </a:lnTo>
                  <a:lnTo>
                    <a:pt x="1150" y="17"/>
                  </a:lnTo>
                  <a:lnTo>
                    <a:pt x="1175" y="15"/>
                  </a:lnTo>
                  <a:lnTo>
                    <a:pt x="1200" y="13"/>
                  </a:lnTo>
                  <a:lnTo>
                    <a:pt x="1223" y="9"/>
                  </a:lnTo>
                  <a:lnTo>
                    <a:pt x="1244" y="7"/>
                  </a:lnTo>
                  <a:lnTo>
                    <a:pt x="1263" y="5"/>
                  </a:lnTo>
                  <a:lnTo>
                    <a:pt x="1282" y="3"/>
                  </a:lnTo>
                  <a:lnTo>
                    <a:pt x="1299" y="3"/>
                  </a:lnTo>
                  <a:lnTo>
                    <a:pt x="1315" y="2"/>
                  </a:lnTo>
                  <a:lnTo>
                    <a:pt x="1328" y="2"/>
                  </a:lnTo>
                  <a:lnTo>
                    <a:pt x="1342" y="0"/>
                  </a:lnTo>
                  <a:lnTo>
                    <a:pt x="1355" y="0"/>
                  </a:lnTo>
                  <a:lnTo>
                    <a:pt x="136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6146" name="Picture 2" descr="C:\Users\Meishing\Dropbox\meizhouhuayu\pics\310.36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444154" y="3262826"/>
            <a:ext cx="1143000" cy="1379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C:\Users\Meishing\Dropbox\meizhouhuayu\pics\落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32264" y="3419168"/>
            <a:ext cx="3076575" cy="5334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0"/>
            <a:ext cx="350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：洛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络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骆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7" name="Picture 1" descr="C:\Users\Meishing\Dropbox\meizhouhuayu\pics\14.39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 r="67317"/>
          <a:stretch>
            <a:fillRect/>
          </a:stretch>
        </p:blipFill>
        <p:spPr bwMode="auto">
          <a:xfrm>
            <a:off x="5181600" y="914400"/>
            <a:ext cx="1066800" cy="1401503"/>
          </a:xfrm>
          <a:prstGeom prst="rect">
            <a:avLst/>
          </a:prstGeom>
          <a:noFill/>
        </p:spPr>
      </p:pic>
      <p:pic>
        <p:nvPicPr>
          <p:cNvPr id="36866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4800" y="-942975"/>
            <a:ext cx="1028700" cy="942975"/>
          </a:xfrm>
          <a:prstGeom prst="rect">
            <a:avLst/>
          </a:prstGeom>
          <a:noFill/>
        </p:spPr>
      </p:pic>
      <p:pic>
        <p:nvPicPr>
          <p:cNvPr id="31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200" y="-685800"/>
            <a:ext cx="748145" cy="685800"/>
          </a:xfrm>
          <a:prstGeom prst="rect">
            <a:avLst/>
          </a:prstGeom>
          <a:noFill/>
        </p:spPr>
      </p:pic>
      <p:pic>
        <p:nvPicPr>
          <p:cNvPr id="32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-942975"/>
            <a:ext cx="1028700" cy="942975"/>
          </a:xfrm>
          <a:prstGeom prst="rect">
            <a:avLst/>
          </a:prstGeom>
          <a:noFill/>
        </p:spPr>
      </p:pic>
      <p:pic>
        <p:nvPicPr>
          <p:cNvPr id="33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-942975"/>
            <a:ext cx="1028700" cy="942975"/>
          </a:xfrm>
          <a:prstGeom prst="rect">
            <a:avLst/>
          </a:prstGeom>
          <a:noFill/>
        </p:spPr>
      </p:pic>
      <p:pic>
        <p:nvPicPr>
          <p:cNvPr id="34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942975"/>
            <a:ext cx="1028700" cy="942975"/>
          </a:xfrm>
          <a:prstGeom prst="rect">
            <a:avLst/>
          </a:prstGeom>
          <a:noFill/>
        </p:spPr>
      </p:pic>
      <p:pic>
        <p:nvPicPr>
          <p:cNvPr id="35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-685800"/>
            <a:ext cx="748145" cy="685800"/>
          </a:xfrm>
          <a:prstGeom prst="rect">
            <a:avLst/>
          </a:prstGeom>
          <a:noFill/>
        </p:spPr>
      </p:pic>
      <p:pic>
        <p:nvPicPr>
          <p:cNvPr id="36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-685800"/>
            <a:ext cx="748145" cy="685800"/>
          </a:xfrm>
          <a:prstGeom prst="rect">
            <a:avLst/>
          </a:prstGeom>
          <a:noFill/>
        </p:spPr>
      </p:pic>
      <p:pic>
        <p:nvPicPr>
          <p:cNvPr id="37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-685800"/>
            <a:ext cx="748145" cy="685800"/>
          </a:xfrm>
          <a:prstGeom prst="rect">
            <a:avLst/>
          </a:prstGeom>
          <a:noFill/>
        </p:spPr>
      </p:pic>
      <p:pic>
        <p:nvPicPr>
          <p:cNvPr id="38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-546100"/>
            <a:ext cx="595745" cy="546100"/>
          </a:xfrm>
          <a:prstGeom prst="rect">
            <a:avLst/>
          </a:prstGeom>
          <a:noFill/>
        </p:spPr>
      </p:pic>
      <p:pic>
        <p:nvPicPr>
          <p:cNvPr id="39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-546100"/>
            <a:ext cx="595745" cy="546100"/>
          </a:xfrm>
          <a:prstGeom prst="rect">
            <a:avLst/>
          </a:prstGeom>
          <a:noFill/>
        </p:spPr>
      </p:pic>
      <p:pic>
        <p:nvPicPr>
          <p:cNvPr id="40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-546100"/>
            <a:ext cx="595745" cy="546100"/>
          </a:xfrm>
          <a:prstGeom prst="rect">
            <a:avLst/>
          </a:prstGeom>
          <a:noFill/>
        </p:spPr>
      </p:pic>
      <p:pic>
        <p:nvPicPr>
          <p:cNvPr id="41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14800" y="-546100"/>
            <a:ext cx="595745" cy="546100"/>
          </a:xfrm>
          <a:prstGeom prst="rect">
            <a:avLst/>
          </a:prstGeom>
          <a:noFill/>
        </p:spPr>
      </p:pic>
      <p:pic>
        <p:nvPicPr>
          <p:cNvPr id="42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-546100"/>
            <a:ext cx="595745" cy="546100"/>
          </a:xfrm>
          <a:prstGeom prst="rect">
            <a:avLst/>
          </a:prstGeom>
          <a:noFill/>
        </p:spPr>
      </p:pic>
      <p:pic>
        <p:nvPicPr>
          <p:cNvPr id="43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-546100"/>
            <a:ext cx="595745" cy="546100"/>
          </a:xfrm>
          <a:prstGeom prst="rect">
            <a:avLst/>
          </a:prstGeom>
          <a:noFill/>
        </p:spPr>
      </p:pic>
      <p:pic>
        <p:nvPicPr>
          <p:cNvPr id="44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-546100"/>
            <a:ext cx="595745" cy="546100"/>
          </a:xfrm>
          <a:prstGeom prst="rect">
            <a:avLst/>
          </a:prstGeom>
          <a:noFill/>
        </p:spPr>
      </p:pic>
      <p:pic>
        <p:nvPicPr>
          <p:cNvPr id="45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-546100"/>
            <a:ext cx="595745" cy="546100"/>
          </a:xfrm>
          <a:prstGeom prst="rect">
            <a:avLst/>
          </a:prstGeom>
          <a:noFill/>
        </p:spPr>
      </p:pic>
      <p:pic>
        <p:nvPicPr>
          <p:cNvPr id="46" name="Picture 2" descr="http://openclipart.org/image/300px/svg_to_png/79507/Leaf_1.pn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9872" y="-476858"/>
            <a:ext cx="595745" cy="54610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172200" y="27801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85810"/>
      </p:ext>
    </p:extLst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0462 L -0.00538 1.1516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0.00208 1.1563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1.11022E-16 0.72014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04800" y="1143000"/>
            <a:ext cx="1295400" cy="1256714"/>
            <a:chOff x="304800" y="1143000"/>
            <a:chExt cx="1295400" cy="1256714"/>
          </a:xfrm>
        </p:grpSpPr>
        <p:pic>
          <p:nvPicPr>
            <p:cNvPr id="15" name="Picture 2" descr="C:\Users\Meishing\Dropbox\meizhouhuayu\pics\310.25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44166" r="44167"/>
            <a:stretch>
              <a:fillRect/>
            </a:stretch>
          </p:blipFill>
          <p:spPr bwMode="auto">
            <a:xfrm>
              <a:off x="304800" y="1143000"/>
              <a:ext cx="1295400" cy="1256714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1066800" y="16764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57400" y="1066800"/>
            <a:ext cx="492919" cy="1571625"/>
            <a:chOff x="3125986" y="3228380"/>
            <a:chExt cx="492919" cy="1571625"/>
          </a:xfrm>
        </p:grpSpPr>
        <p:sp>
          <p:nvSpPr>
            <p:cNvPr id="3" name="Freeform 24"/>
            <p:cNvSpPr>
              <a:spLocks/>
            </p:cNvSpPr>
            <p:nvPr/>
          </p:nvSpPr>
          <p:spPr bwMode="auto">
            <a:xfrm>
              <a:off x="3344466" y="3228380"/>
              <a:ext cx="274439" cy="247650"/>
            </a:xfrm>
            <a:custGeom>
              <a:avLst/>
              <a:gdLst>
                <a:gd name="T0" fmla="*/ 75137757 w 921"/>
                <a:gd name="T1" fmla="*/ 1262787 h 831"/>
                <a:gd name="T2" fmla="*/ 130701832 w 921"/>
                <a:gd name="T3" fmla="*/ 10736467 h 831"/>
                <a:gd name="T4" fmla="*/ 192579871 w 921"/>
                <a:gd name="T5" fmla="*/ 27788460 h 831"/>
                <a:gd name="T6" fmla="*/ 263297225 w 921"/>
                <a:gd name="T7" fmla="*/ 49893178 h 831"/>
                <a:gd name="T8" fmla="*/ 327069619 w 921"/>
                <a:gd name="T9" fmla="*/ 70102537 h 831"/>
                <a:gd name="T10" fmla="*/ 385159741 w 921"/>
                <a:gd name="T11" fmla="*/ 92207255 h 831"/>
                <a:gd name="T12" fmla="*/ 436303464 w 921"/>
                <a:gd name="T13" fmla="*/ 114311998 h 831"/>
                <a:gd name="T14" fmla="*/ 479870459 w 921"/>
                <a:gd name="T15" fmla="*/ 137047711 h 831"/>
                <a:gd name="T16" fmla="*/ 513966473 w 921"/>
                <a:gd name="T17" fmla="*/ 164836159 h 831"/>
                <a:gd name="T18" fmla="*/ 539223221 w 921"/>
                <a:gd name="T19" fmla="*/ 197677341 h 831"/>
                <a:gd name="T20" fmla="*/ 560059541 w 921"/>
                <a:gd name="T21" fmla="*/ 234307725 h 831"/>
                <a:gd name="T22" fmla="*/ 573319234 w 921"/>
                <a:gd name="T23" fmla="*/ 272832637 h 831"/>
                <a:gd name="T24" fmla="*/ 579633222 w 921"/>
                <a:gd name="T25" fmla="*/ 315146701 h 831"/>
                <a:gd name="T26" fmla="*/ 580264939 w 921"/>
                <a:gd name="T27" fmla="*/ 357460766 h 831"/>
                <a:gd name="T28" fmla="*/ 579633222 w 921"/>
                <a:gd name="T29" fmla="*/ 387775581 h 831"/>
                <a:gd name="T30" fmla="*/ 575844512 w 921"/>
                <a:gd name="T31" fmla="*/ 414932238 h 831"/>
                <a:gd name="T32" fmla="*/ 569530523 w 921"/>
                <a:gd name="T33" fmla="*/ 440195213 h 831"/>
                <a:gd name="T34" fmla="*/ 561322180 w 921"/>
                <a:gd name="T35" fmla="*/ 461036350 h 831"/>
                <a:gd name="T36" fmla="*/ 549956842 w 921"/>
                <a:gd name="T37" fmla="*/ 478720124 h 831"/>
                <a:gd name="T38" fmla="*/ 537960582 w 921"/>
                <a:gd name="T39" fmla="*/ 494508527 h 831"/>
                <a:gd name="T40" fmla="*/ 522174817 w 921"/>
                <a:gd name="T41" fmla="*/ 506508572 h 831"/>
                <a:gd name="T42" fmla="*/ 505127207 w 921"/>
                <a:gd name="T43" fmla="*/ 515349664 h 831"/>
                <a:gd name="T44" fmla="*/ 486185242 w 921"/>
                <a:gd name="T45" fmla="*/ 521665184 h 831"/>
                <a:gd name="T46" fmla="*/ 464085489 w 921"/>
                <a:gd name="T47" fmla="*/ 523560556 h 831"/>
                <a:gd name="T48" fmla="*/ 443880885 w 921"/>
                <a:gd name="T49" fmla="*/ 523560556 h 831"/>
                <a:gd name="T50" fmla="*/ 421781132 w 921"/>
                <a:gd name="T51" fmla="*/ 520402398 h 831"/>
                <a:gd name="T52" fmla="*/ 399682073 w 921"/>
                <a:gd name="T53" fmla="*/ 512824092 h 831"/>
                <a:gd name="T54" fmla="*/ 378214036 w 921"/>
                <a:gd name="T55" fmla="*/ 503350414 h 831"/>
                <a:gd name="T56" fmla="*/ 354851644 w 921"/>
                <a:gd name="T57" fmla="*/ 488824797 h 831"/>
                <a:gd name="T58" fmla="*/ 333383607 w 921"/>
                <a:gd name="T59" fmla="*/ 471772813 h 831"/>
                <a:gd name="T60" fmla="*/ 310022009 w 921"/>
                <a:gd name="T61" fmla="*/ 450931676 h 831"/>
                <a:gd name="T62" fmla="*/ 287291334 w 921"/>
                <a:gd name="T63" fmla="*/ 426932382 h 831"/>
                <a:gd name="T64" fmla="*/ 260771947 w 921"/>
                <a:gd name="T65" fmla="*/ 400406621 h 831"/>
                <a:gd name="T66" fmla="*/ 233621639 w 921"/>
                <a:gd name="T67" fmla="*/ 368829020 h 831"/>
                <a:gd name="T68" fmla="*/ 204576131 w 921"/>
                <a:gd name="T69" fmla="*/ 334725052 h 831"/>
                <a:gd name="T70" fmla="*/ 174268828 w 921"/>
                <a:gd name="T71" fmla="*/ 295568350 h 831"/>
                <a:gd name="T72" fmla="*/ 142067170 w 921"/>
                <a:gd name="T73" fmla="*/ 254517072 h 831"/>
                <a:gd name="T74" fmla="*/ 107971156 w 921"/>
                <a:gd name="T75" fmla="*/ 208413854 h 831"/>
                <a:gd name="T76" fmla="*/ 72611685 w 921"/>
                <a:gd name="T77" fmla="*/ 159783425 h 831"/>
                <a:gd name="T78" fmla="*/ 36622098 w 921"/>
                <a:gd name="T79" fmla="*/ 106732897 h 831"/>
                <a:gd name="T80" fmla="*/ 13259699 w 921"/>
                <a:gd name="T81" fmla="*/ 75155271 h 831"/>
                <a:gd name="T82" fmla="*/ 3788712 w 921"/>
                <a:gd name="T83" fmla="*/ 58103287 h 831"/>
                <a:gd name="T84" fmla="*/ 0 w 921"/>
                <a:gd name="T85" fmla="*/ 42314077 h 831"/>
                <a:gd name="T86" fmla="*/ 3788712 w 921"/>
                <a:gd name="T87" fmla="*/ 27788460 h 831"/>
                <a:gd name="T88" fmla="*/ 9470986 w 921"/>
                <a:gd name="T89" fmla="*/ 17051990 h 831"/>
                <a:gd name="T90" fmla="*/ 17048410 w 921"/>
                <a:gd name="T91" fmla="*/ 8210100 h 831"/>
                <a:gd name="T92" fmla="*/ 25255959 w 921"/>
                <a:gd name="T93" fmla="*/ 2526368 h 831"/>
                <a:gd name="T94" fmla="*/ 36622098 w 921"/>
                <a:gd name="T95" fmla="*/ 0 h 831"/>
                <a:gd name="T96" fmla="*/ 39779092 w 921"/>
                <a:gd name="T97" fmla="*/ 0 h 8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21"/>
                <a:gd name="T148" fmla="*/ 0 h 831"/>
                <a:gd name="T149" fmla="*/ 921 w 921"/>
                <a:gd name="T150" fmla="*/ 831 h 8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21" h="831">
                  <a:moveTo>
                    <a:pt x="63" y="0"/>
                  </a:moveTo>
                  <a:lnTo>
                    <a:pt x="90" y="0"/>
                  </a:lnTo>
                  <a:lnTo>
                    <a:pt x="119" y="2"/>
                  </a:lnTo>
                  <a:lnTo>
                    <a:pt x="148" y="6"/>
                  </a:lnTo>
                  <a:lnTo>
                    <a:pt x="177" y="12"/>
                  </a:lnTo>
                  <a:lnTo>
                    <a:pt x="207" y="17"/>
                  </a:lnTo>
                  <a:lnTo>
                    <a:pt x="240" y="25"/>
                  </a:lnTo>
                  <a:lnTo>
                    <a:pt x="273" y="35"/>
                  </a:lnTo>
                  <a:lnTo>
                    <a:pt x="305" y="44"/>
                  </a:lnTo>
                  <a:lnTo>
                    <a:pt x="344" y="56"/>
                  </a:lnTo>
                  <a:lnTo>
                    <a:pt x="380" y="67"/>
                  </a:lnTo>
                  <a:lnTo>
                    <a:pt x="417" y="79"/>
                  </a:lnTo>
                  <a:lnTo>
                    <a:pt x="453" y="90"/>
                  </a:lnTo>
                  <a:lnTo>
                    <a:pt x="486" y="100"/>
                  </a:lnTo>
                  <a:lnTo>
                    <a:pt x="518" y="111"/>
                  </a:lnTo>
                  <a:lnTo>
                    <a:pt x="551" y="123"/>
                  </a:lnTo>
                  <a:lnTo>
                    <a:pt x="582" y="134"/>
                  </a:lnTo>
                  <a:lnTo>
                    <a:pt x="610" y="146"/>
                  </a:lnTo>
                  <a:lnTo>
                    <a:pt x="637" y="157"/>
                  </a:lnTo>
                  <a:lnTo>
                    <a:pt x="664" y="169"/>
                  </a:lnTo>
                  <a:lnTo>
                    <a:pt x="691" y="181"/>
                  </a:lnTo>
                  <a:lnTo>
                    <a:pt x="714" y="192"/>
                  </a:lnTo>
                  <a:lnTo>
                    <a:pt x="739" y="205"/>
                  </a:lnTo>
                  <a:lnTo>
                    <a:pt x="760" y="217"/>
                  </a:lnTo>
                  <a:lnTo>
                    <a:pt x="781" y="230"/>
                  </a:lnTo>
                  <a:lnTo>
                    <a:pt x="799" y="246"/>
                  </a:lnTo>
                  <a:lnTo>
                    <a:pt x="814" y="261"/>
                  </a:lnTo>
                  <a:lnTo>
                    <a:pt x="829" y="278"/>
                  </a:lnTo>
                  <a:lnTo>
                    <a:pt x="843" y="296"/>
                  </a:lnTo>
                  <a:lnTo>
                    <a:pt x="854" y="313"/>
                  </a:lnTo>
                  <a:lnTo>
                    <a:pt x="866" y="332"/>
                  </a:lnTo>
                  <a:lnTo>
                    <a:pt x="877" y="351"/>
                  </a:lnTo>
                  <a:lnTo>
                    <a:pt x="887" y="371"/>
                  </a:lnTo>
                  <a:lnTo>
                    <a:pt x="895" y="390"/>
                  </a:lnTo>
                  <a:lnTo>
                    <a:pt x="900" y="411"/>
                  </a:lnTo>
                  <a:lnTo>
                    <a:pt x="908" y="432"/>
                  </a:lnTo>
                  <a:lnTo>
                    <a:pt x="912" y="455"/>
                  </a:lnTo>
                  <a:lnTo>
                    <a:pt x="916" y="476"/>
                  </a:lnTo>
                  <a:lnTo>
                    <a:pt x="918" y="499"/>
                  </a:lnTo>
                  <a:lnTo>
                    <a:pt x="919" y="524"/>
                  </a:lnTo>
                  <a:lnTo>
                    <a:pt x="921" y="549"/>
                  </a:lnTo>
                  <a:lnTo>
                    <a:pt x="919" y="566"/>
                  </a:lnTo>
                  <a:lnTo>
                    <a:pt x="919" y="582"/>
                  </a:lnTo>
                  <a:lnTo>
                    <a:pt x="919" y="599"/>
                  </a:lnTo>
                  <a:lnTo>
                    <a:pt x="918" y="614"/>
                  </a:lnTo>
                  <a:lnTo>
                    <a:pt x="916" y="630"/>
                  </a:lnTo>
                  <a:lnTo>
                    <a:pt x="914" y="643"/>
                  </a:lnTo>
                  <a:lnTo>
                    <a:pt x="912" y="657"/>
                  </a:lnTo>
                  <a:lnTo>
                    <a:pt x="908" y="670"/>
                  </a:lnTo>
                  <a:lnTo>
                    <a:pt x="906" y="683"/>
                  </a:lnTo>
                  <a:lnTo>
                    <a:pt x="902" y="697"/>
                  </a:lnTo>
                  <a:lnTo>
                    <a:pt x="898" y="708"/>
                  </a:lnTo>
                  <a:lnTo>
                    <a:pt x="893" y="720"/>
                  </a:lnTo>
                  <a:lnTo>
                    <a:pt x="889" y="730"/>
                  </a:lnTo>
                  <a:lnTo>
                    <a:pt x="883" y="741"/>
                  </a:lnTo>
                  <a:lnTo>
                    <a:pt x="877" y="751"/>
                  </a:lnTo>
                  <a:lnTo>
                    <a:pt x="871" y="758"/>
                  </a:lnTo>
                  <a:lnTo>
                    <a:pt x="866" y="768"/>
                  </a:lnTo>
                  <a:lnTo>
                    <a:pt x="858" y="776"/>
                  </a:lnTo>
                  <a:lnTo>
                    <a:pt x="852" y="783"/>
                  </a:lnTo>
                  <a:lnTo>
                    <a:pt x="845" y="791"/>
                  </a:lnTo>
                  <a:lnTo>
                    <a:pt x="837" y="797"/>
                  </a:lnTo>
                  <a:lnTo>
                    <a:pt x="827" y="802"/>
                  </a:lnTo>
                  <a:lnTo>
                    <a:pt x="820" y="808"/>
                  </a:lnTo>
                  <a:lnTo>
                    <a:pt x="810" y="812"/>
                  </a:lnTo>
                  <a:lnTo>
                    <a:pt x="800" y="816"/>
                  </a:lnTo>
                  <a:lnTo>
                    <a:pt x="791" y="820"/>
                  </a:lnTo>
                  <a:lnTo>
                    <a:pt x="781" y="824"/>
                  </a:lnTo>
                  <a:lnTo>
                    <a:pt x="770" y="826"/>
                  </a:lnTo>
                  <a:lnTo>
                    <a:pt x="760" y="827"/>
                  </a:lnTo>
                  <a:lnTo>
                    <a:pt x="749" y="829"/>
                  </a:lnTo>
                  <a:lnTo>
                    <a:pt x="735" y="829"/>
                  </a:lnTo>
                  <a:lnTo>
                    <a:pt x="724" y="831"/>
                  </a:lnTo>
                  <a:lnTo>
                    <a:pt x="712" y="829"/>
                  </a:lnTo>
                  <a:lnTo>
                    <a:pt x="703" y="829"/>
                  </a:lnTo>
                  <a:lnTo>
                    <a:pt x="691" y="827"/>
                  </a:lnTo>
                  <a:lnTo>
                    <a:pt x="680" y="826"/>
                  </a:lnTo>
                  <a:lnTo>
                    <a:pt x="668" y="824"/>
                  </a:lnTo>
                  <a:lnTo>
                    <a:pt x="656" y="822"/>
                  </a:lnTo>
                  <a:lnTo>
                    <a:pt x="645" y="818"/>
                  </a:lnTo>
                  <a:lnTo>
                    <a:pt x="633" y="812"/>
                  </a:lnTo>
                  <a:lnTo>
                    <a:pt x="622" y="808"/>
                  </a:lnTo>
                  <a:lnTo>
                    <a:pt x="610" y="802"/>
                  </a:lnTo>
                  <a:lnTo>
                    <a:pt x="599" y="797"/>
                  </a:lnTo>
                  <a:lnTo>
                    <a:pt x="587" y="789"/>
                  </a:lnTo>
                  <a:lnTo>
                    <a:pt x="574" y="783"/>
                  </a:lnTo>
                  <a:lnTo>
                    <a:pt x="562" y="774"/>
                  </a:lnTo>
                  <a:lnTo>
                    <a:pt x="551" y="766"/>
                  </a:lnTo>
                  <a:lnTo>
                    <a:pt x="539" y="756"/>
                  </a:lnTo>
                  <a:lnTo>
                    <a:pt x="528" y="747"/>
                  </a:lnTo>
                  <a:lnTo>
                    <a:pt x="516" y="737"/>
                  </a:lnTo>
                  <a:lnTo>
                    <a:pt x="505" y="726"/>
                  </a:lnTo>
                  <a:lnTo>
                    <a:pt x="491" y="714"/>
                  </a:lnTo>
                  <a:lnTo>
                    <a:pt x="480" y="703"/>
                  </a:lnTo>
                  <a:lnTo>
                    <a:pt x="466" y="689"/>
                  </a:lnTo>
                  <a:lnTo>
                    <a:pt x="455" y="676"/>
                  </a:lnTo>
                  <a:lnTo>
                    <a:pt x="441" y="662"/>
                  </a:lnTo>
                  <a:lnTo>
                    <a:pt x="426" y="649"/>
                  </a:lnTo>
                  <a:lnTo>
                    <a:pt x="413" y="634"/>
                  </a:lnTo>
                  <a:lnTo>
                    <a:pt x="399" y="618"/>
                  </a:lnTo>
                  <a:lnTo>
                    <a:pt x="384" y="601"/>
                  </a:lnTo>
                  <a:lnTo>
                    <a:pt x="370" y="584"/>
                  </a:lnTo>
                  <a:lnTo>
                    <a:pt x="355" y="566"/>
                  </a:lnTo>
                  <a:lnTo>
                    <a:pt x="340" y="549"/>
                  </a:lnTo>
                  <a:lnTo>
                    <a:pt x="324" y="530"/>
                  </a:lnTo>
                  <a:lnTo>
                    <a:pt x="307" y="511"/>
                  </a:lnTo>
                  <a:lnTo>
                    <a:pt x="292" y="490"/>
                  </a:lnTo>
                  <a:lnTo>
                    <a:pt x="276" y="468"/>
                  </a:lnTo>
                  <a:lnTo>
                    <a:pt x="259" y="447"/>
                  </a:lnTo>
                  <a:lnTo>
                    <a:pt x="242" y="426"/>
                  </a:lnTo>
                  <a:lnTo>
                    <a:pt x="225" y="403"/>
                  </a:lnTo>
                  <a:lnTo>
                    <a:pt x="207" y="380"/>
                  </a:lnTo>
                  <a:lnTo>
                    <a:pt x="190" y="355"/>
                  </a:lnTo>
                  <a:lnTo>
                    <a:pt x="171" y="330"/>
                  </a:lnTo>
                  <a:lnTo>
                    <a:pt x="154" y="305"/>
                  </a:lnTo>
                  <a:lnTo>
                    <a:pt x="134" y="280"/>
                  </a:lnTo>
                  <a:lnTo>
                    <a:pt x="115" y="253"/>
                  </a:lnTo>
                  <a:lnTo>
                    <a:pt x="98" y="227"/>
                  </a:lnTo>
                  <a:lnTo>
                    <a:pt x="79" y="198"/>
                  </a:lnTo>
                  <a:lnTo>
                    <a:pt x="58" y="169"/>
                  </a:lnTo>
                  <a:lnTo>
                    <a:pt x="38" y="140"/>
                  </a:lnTo>
                  <a:lnTo>
                    <a:pt x="29" y="131"/>
                  </a:lnTo>
                  <a:lnTo>
                    <a:pt x="21" y="119"/>
                  </a:lnTo>
                  <a:lnTo>
                    <a:pt x="15" y="109"/>
                  </a:lnTo>
                  <a:lnTo>
                    <a:pt x="10" y="102"/>
                  </a:lnTo>
                  <a:lnTo>
                    <a:pt x="6" y="92"/>
                  </a:lnTo>
                  <a:lnTo>
                    <a:pt x="2" y="83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4" y="52"/>
                  </a:lnTo>
                  <a:lnTo>
                    <a:pt x="6" y="44"/>
                  </a:lnTo>
                  <a:lnTo>
                    <a:pt x="8" y="38"/>
                  </a:lnTo>
                  <a:lnTo>
                    <a:pt x="11" y="31"/>
                  </a:lnTo>
                  <a:lnTo>
                    <a:pt x="15" y="27"/>
                  </a:lnTo>
                  <a:lnTo>
                    <a:pt x="17" y="21"/>
                  </a:lnTo>
                  <a:lnTo>
                    <a:pt x="23" y="17"/>
                  </a:lnTo>
                  <a:lnTo>
                    <a:pt x="27" y="13"/>
                  </a:lnTo>
                  <a:lnTo>
                    <a:pt x="31" y="10"/>
                  </a:lnTo>
                  <a:lnTo>
                    <a:pt x="36" y="6"/>
                  </a:lnTo>
                  <a:lnTo>
                    <a:pt x="40" y="4"/>
                  </a:lnTo>
                  <a:lnTo>
                    <a:pt x="46" y="2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3125986" y="3661172"/>
              <a:ext cx="280988" cy="255984"/>
            </a:xfrm>
            <a:custGeom>
              <a:avLst/>
              <a:gdLst>
                <a:gd name="T0" fmla="*/ 76234930 w 944"/>
                <a:gd name="T1" fmla="*/ 1260475 h 860"/>
                <a:gd name="T2" fmla="*/ 134198534 w 944"/>
                <a:gd name="T3" fmla="*/ 10710863 h 860"/>
                <a:gd name="T4" fmla="*/ 195941949 w 944"/>
                <a:gd name="T5" fmla="*/ 27721723 h 860"/>
                <a:gd name="T6" fmla="*/ 268397067 w 944"/>
                <a:gd name="T7" fmla="*/ 49772886 h 860"/>
                <a:gd name="T8" fmla="*/ 334550556 w 944"/>
                <a:gd name="T9" fmla="*/ 72454298 h 860"/>
                <a:gd name="T10" fmla="*/ 394404847 w 944"/>
                <a:gd name="T11" fmla="*/ 95765935 h 860"/>
                <a:gd name="T12" fmla="*/ 446067739 w 944"/>
                <a:gd name="T13" fmla="*/ 119707834 h 860"/>
                <a:gd name="T14" fmla="*/ 489540622 w 944"/>
                <a:gd name="T15" fmla="*/ 145538833 h 860"/>
                <a:gd name="T16" fmla="*/ 524822800 w 944"/>
                <a:gd name="T17" fmla="*/ 174521019 h 860"/>
                <a:gd name="T18" fmla="*/ 551284037 w 944"/>
                <a:gd name="T19" fmla="*/ 207913278 h 860"/>
                <a:gd name="T20" fmla="*/ 572075519 w 944"/>
                <a:gd name="T21" fmla="*/ 245715661 h 860"/>
                <a:gd name="T22" fmla="*/ 586566215 w 944"/>
                <a:gd name="T23" fmla="*/ 286667593 h 860"/>
                <a:gd name="T24" fmla="*/ 593497239 w 944"/>
                <a:gd name="T25" fmla="*/ 331400949 h 860"/>
                <a:gd name="T26" fmla="*/ 594756920 w 944"/>
                <a:gd name="T27" fmla="*/ 374873037 h 860"/>
                <a:gd name="T28" fmla="*/ 593497239 w 944"/>
                <a:gd name="T29" fmla="*/ 405114903 h 860"/>
                <a:gd name="T30" fmla="*/ 589086371 w 944"/>
                <a:gd name="T31" fmla="*/ 432836713 h 860"/>
                <a:gd name="T32" fmla="*/ 582786379 w 944"/>
                <a:gd name="T33" fmla="*/ 457408825 h 860"/>
                <a:gd name="T34" fmla="*/ 575856150 w 944"/>
                <a:gd name="T35" fmla="*/ 478829750 h 860"/>
                <a:gd name="T36" fmla="*/ 564515052 w 944"/>
                <a:gd name="T37" fmla="*/ 497101076 h 860"/>
                <a:gd name="T38" fmla="*/ 552544512 w 944"/>
                <a:gd name="T39" fmla="*/ 511591772 h 860"/>
                <a:gd name="T40" fmla="*/ 536793341 w 944"/>
                <a:gd name="T41" fmla="*/ 523562312 h 860"/>
                <a:gd name="T42" fmla="*/ 519782489 w 944"/>
                <a:gd name="T43" fmla="*/ 533642934 h 860"/>
                <a:gd name="T44" fmla="*/ 500251482 w 944"/>
                <a:gd name="T45" fmla="*/ 539313483 h 860"/>
                <a:gd name="T46" fmla="*/ 478829762 w 944"/>
                <a:gd name="T47" fmla="*/ 541833638 h 860"/>
                <a:gd name="T48" fmla="*/ 456778599 w 944"/>
                <a:gd name="T49" fmla="*/ 540573957 h 860"/>
                <a:gd name="T50" fmla="*/ 436617354 w 944"/>
                <a:gd name="T51" fmla="*/ 537423565 h 860"/>
                <a:gd name="T52" fmla="*/ 413305617 w 944"/>
                <a:gd name="T53" fmla="*/ 528602623 h 860"/>
                <a:gd name="T54" fmla="*/ 391884692 w 944"/>
                <a:gd name="T55" fmla="*/ 516632083 h 860"/>
                <a:gd name="T56" fmla="*/ 367312579 w 944"/>
                <a:gd name="T57" fmla="*/ 502141387 h 860"/>
                <a:gd name="T58" fmla="*/ 344631179 w 944"/>
                <a:gd name="T59" fmla="*/ 485130536 h 860"/>
                <a:gd name="T60" fmla="*/ 321319541 w 944"/>
                <a:gd name="T61" fmla="*/ 464339054 h 860"/>
                <a:gd name="T62" fmla="*/ 297378460 w 944"/>
                <a:gd name="T63" fmla="*/ 440397180 h 860"/>
                <a:gd name="T64" fmla="*/ 270917223 w 944"/>
                <a:gd name="T65" fmla="*/ 411415689 h 860"/>
                <a:gd name="T66" fmla="*/ 243195511 w 944"/>
                <a:gd name="T67" fmla="*/ 379913348 h 860"/>
                <a:gd name="T68" fmla="*/ 212953644 w 944"/>
                <a:gd name="T69" fmla="*/ 344631170 h 860"/>
                <a:gd name="T70" fmla="*/ 181451253 w 944"/>
                <a:gd name="T71" fmla="*/ 306198600 h 860"/>
                <a:gd name="T72" fmla="*/ 148689230 w 944"/>
                <a:gd name="T73" fmla="*/ 262726512 h 860"/>
                <a:gd name="T74" fmla="*/ 113407052 w 944"/>
                <a:gd name="T75" fmla="*/ 216733475 h 860"/>
                <a:gd name="T76" fmla="*/ 77494611 w 944"/>
                <a:gd name="T77" fmla="*/ 165700078 h 860"/>
                <a:gd name="T78" fmla="*/ 39692265 w 944"/>
                <a:gd name="T79" fmla="*/ 112776811 h 860"/>
                <a:gd name="T80" fmla="*/ 14490702 w 944"/>
                <a:gd name="T81" fmla="*/ 77494609 h 860"/>
                <a:gd name="T82" fmla="*/ 3780632 w 944"/>
                <a:gd name="T83" fmla="*/ 57963602 h 860"/>
                <a:gd name="T84" fmla="*/ 0 w 944"/>
                <a:gd name="T85" fmla="*/ 42212419 h 860"/>
                <a:gd name="T86" fmla="*/ 2520156 w 944"/>
                <a:gd name="T87" fmla="*/ 27721723 h 860"/>
                <a:gd name="T88" fmla="*/ 8190707 w 944"/>
                <a:gd name="T89" fmla="*/ 17010858 h 860"/>
                <a:gd name="T90" fmla="*/ 15751177 w 944"/>
                <a:gd name="T91" fmla="*/ 8820151 h 860"/>
                <a:gd name="T92" fmla="*/ 25201562 w 944"/>
                <a:gd name="T93" fmla="*/ 2520156 h 860"/>
                <a:gd name="T94" fmla="*/ 35912428 w 944"/>
                <a:gd name="T95" fmla="*/ 0 h 860"/>
                <a:gd name="T96" fmla="*/ 39692265 w 944"/>
                <a:gd name="T97" fmla="*/ 0 h 8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44"/>
                <a:gd name="T148" fmla="*/ 0 h 860"/>
                <a:gd name="T149" fmla="*/ 944 w 944"/>
                <a:gd name="T150" fmla="*/ 860 h 8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44" h="860">
                  <a:moveTo>
                    <a:pt x="63" y="0"/>
                  </a:moveTo>
                  <a:lnTo>
                    <a:pt x="92" y="0"/>
                  </a:lnTo>
                  <a:lnTo>
                    <a:pt x="121" y="2"/>
                  </a:lnTo>
                  <a:lnTo>
                    <a:pt x="151" y="6"/>
                  </a:lnTo>
                  <a:lnTo>
                    <a:pt x="182" y="12"/>
                  </a:lnTo>
                  <a:lnTo>
                    <a:pt x="213" y="17"/>
                  </a:lnTo>
                  <a:lnTo>
                    <a:pt x="245" y="25"/>
                  </a:lnTo>
                  <a:lnTo>
                    <a:pt x="276" y="35"/>
                  </a:lnTo>
                  <a:lnTo>
                    <a:pt x="311" y="44"/>
                  </a:lnTo>
                  <a:lnTo>
                    <a:pt x="349" y="56"/>
                  </a:lnTo>
                  <a:lnTo>
                    <a:pt x="388" y="67"/>
                  </a:lnTo>
                  <a:lnTo>
                    <a:pt x="426" y="79"/>
                  </a:lnTo>
                  <a:lnTo>
                    <a:pt x="462" y="90"/>
                  </a:lnTo>
                  <a:lnTo>
                    <a:pt x="497" y="102"/>
                  </a:lnTo>
                  <a:lnTo>
                    <a:pt x="531" y="115"/>
                  </a:lnTo>
                  <a:lnTo>
                    <a:pt x="564" y="127"/>
                  </a:lnTo>
                  <a:lnTo>
                    <a:pt x="595" y="138"/>
                  </a:lnTo>
                  <a:lnTo>
                    <a:pt x="626" y="152"/>
                  </a:lnTo>
                  <a:lnTo>
                    <a:pt x="654" y="163"/>
                  </a:lnTo>
                  <a:lnTo>
                    <a:pt x="681" y="177"/>
                  </a:lnTo>
                  <a:lnTo>
                    <a:pt x="708" y="190"/>
                  </a:lnTo>
                  <a:lnTo>
                    <a:pt x="733" y="204"/>
                  </a:lnTo>
                  <a:lnTo>
                    <a:pt x="756" y="217"/>
                  </a:lnTo>
                  <a:lnTo>
                    <a:pt x="777" y="231"/>
                  </a:lnTo>
                  <a:lnTo>
                    <a:pt x="798" y="244"/>
                  </a:lnTo>
                  <a:lnTo>
                    <a:pt x="816" y="261"/>
                  </a:lnTo>
                  <a:lnTo>
                    <a:pt x="833" y="277"/>
                  </a:lnTo>
                  <a:lnTo>
                    <a:pt x="846" y="294"/>
                  </a:lnTo>
                  <a:lnTo>
                    <a:pt x="862" y="311"/>
                  </a:lnTo>
                  <a:lnTo>
                    <a:pt x="875" y="330"/>
                  </a:lnTo>
                  <a:lnTo>
                    <a:pt x="887" y="350"/>
                  </a:lnTo>
                  <a:lnTo>
                    <a:pt x="898" y="369"/>
                  </a:lnTo>
                  <a:lnTo>
                    <a:pt x="908" y="390"/>
                  </a:lnTo>
                  <a:lnTo>
                    <a:pt x="915" y="411"/>
                  </a:lnTo>
                  <a:lnTo>
                    <a:pt x="923" y="432"/>
                  </a:lnTo>
                  <a:lnTo>
                    <a:pt x="931" y="455"/>
                  </a:lnTo>
                  <a:lnTo>
                    <a:pt x="935" y="478"/>
                  </a:lnTo>
                  <a:lnTo>
                    <a:pt x="938" y="503"/>
                  </a:lnTo>
                  <a:lnTo>
                    <a:pt x="942" y="526"/>
                  </a:lnTo>
                  <a:lnTo>
                    <a:pt x="944" y="553"/>
                  </a:lnTo>
                  <a:lnTo>
                    <a:pt x="944" y="578"/>
                  </a:lnTo>
                  <a:lnTo>
                    <a:pt x="944" y="595"/>
                  </a:lnTo>
                  <a:lnTo>
                    <a:pt x="944" y="613"/>
                  </a:lnTo>
                  <a:lnTo>
                    <a:pt x="942" y="628"/>
                  </a:lnTo>
                  <a:lnTo>
                    <a:pt x="942" y="643"/>
                  </a:lnTo>
                  <a:lnTo>
                    <a:pt x="940" y="659"/>
                  </a:lnTo>
                  <a:lnTo>
                    <a:pt x="938" y="674"/>
                  </a:lnTo>
                  <a:lnTo>
                    <a:pt x="935" y="687"/>
                  </a:lnTo>
                  <a:lnTo>
                    <a:pt x="933" y="701"/>
                  </a:lnTo>
                  <a:lnTo>
                    <a:pt x="929" y="714"/>
                  </a:lnTo>
                  <a:lnTo>
                    <a:pt x="925" y="726"/>
                  </a:lnTo>
                  <a:lnTo>
                    <a:pt x="921" y="737"/>
                  </a:lnTo>
                  <a:lnTo>
                    <a:pt x="917" y="749"/>
                  </a:lnTo>
                  <a:lnTo>
                    <a:pt x="914" y="760"/>
                  </a:lnTo>
                  <a:lnTo>
                    <a:pt x="908" y="770"/>
                  </a:lnTo>
                  <a:lnTo>
                    <a:pt x="902" y="780"/>
                  </a:lnTo>
                  <a:lnTo>
                    <a:pt x="896" y="789"/>
                  </a:lnTo>
                  <a:lnTo>
                    <a:pt x="890" y="797"/>
                  </a:lnTo>
                  <a:lnTo>
                    <a:pt x="883" y="806"/>
                  </a:lnTo>
                  <a:lnTo>
                    <a:pt x="877" y="812"/>
                  </a:lnTo>
                  <a:lnTo>
                    <a:pt x="869" y="820"/>
                  </a:lnTo>
                  <a:lnTo>
                    <a:pt x="862" y="826"/>
                  </a:lnTo>
                  <a:lnTo>
                    <a:pt x="852" y="831"/>
                  </a:lnTo>
                  <a:lnTo>
                    <a:pt x="844" y="837"/>
                  </a:lnTo>
                  <a:lnTo>
                    <a:pt x="835" y="843"/>
                  </a:lnTo>
                  <a:lnTo>
                    <a:pt x="825" y="847"/>
                  </a:lnTo>
                  <a:lnTo>
                    <a:pt x="816" y="851"/>
                  </a:lnTo>
                  <a:lnTo>
                    <a:pt x="806" y="853"/>
                  </a:lnTo>
                  <a:lnTo>
                    <a:pt x="794" y="856"/>
                  </a:lnTo>
                  <a:lnTo>
                    <a:pt x="783" y="858"/>
                  </a:lnTo>
                  <a:lnTo>
                    <a:pt x="771" y="858"/>
                  </a:lnTo>
                  <a:lnTo>
                    <a:pt x="760" y="860"/>
                  </a:lnTo>
                  <a:lnTo>
                    <a:pt x="748" y="860"/>
                  </a:lnTo>
                  <a:lnTo>
                    <a:pt x="737" y="860"/>
                  </a:lnTo>
                  <a:lnTo>
                    <a:pt x="725" y="858"/>
                  </a:lnTo>
                  <a:lnTo>
                    <a:pt x="716" y="856"/>
                  </a:lnTo>
                  <a:lnTo>
                    <a:pt x="704" y="854"/>
                  </a:lnTo>
                  <a:lnTo>
                    <a:pt x="693" y="853"/>
                  </a:lnTo>
                  <a:lnTo>
                    <a:pt x="681" y="849"/>
                  </a:lnTo>
                  <a:lnTo>
                    <a:pt x="670" y="845"/>
                  </a:lnTo>
                  <a:lnTo>
                    <a:pt x="656" y="839"/>
                  </a:lnTo>
                  <a:lnTo>
                    <a:pt x="645" y="833"/>
                  </a:lnTo>
                  <a:lnTo>
                    <a:pt x="633" y="828"/>
                  </a:lnTo>
                  <a:lnTo>
                    <a:pt x="622" y="820"/>
                  </a:lnTo>
                  <a:lnTo>
                    <a:pt x="608" y="814"/>
                  </a:lnTo>
                  <a:lnTo>
                    <a:pt x="595" y="806"/>
                  </a:lnTo>
                  <a:lnTo>
                    <a:pt x="583" y="797"/>
                  </a:lnTo>
                  <a:lnTo>
                    <a:pt x="570" y="787"/>
                  </a:lnTo>
                  <a:lnTo>
                    <a:pt x="558" y="780"/>
                  </a:lnTo>
                  <a:lnTo>
                    <a:pt x="547" y="770"/>
                  </a:lnTo>
                  <a:lnTo>
                    <a:pt x="535" y="758"/>
                  </a:lnTo>
                  <a:lnTo>
                    <a:pt x="522" y="749"/>
                  </a:lnTo>
                  <a:lnTo>
                    <a:pt x="510" y="737"/>
                  </a:lnTo>
                  <a:lnTo>
                    <a:pt x="497" y="724"/>
                  </a:lnTo>
                  <a:lnTo>
                    <a:pt x="484" y="712"/>
                  </a:lnTo>
                  <a:lnTo>
                    <a:pt x="472" y="699"/>
                  </a:lnTo>
                  <a:lnTo>
                    <a:pt x="457" y="684"/>
                  </a:lnTo>
                  <a:lnTo>
                    <a:pt x="443" y="668"/>
                  </a:lnTo>
                  <a:lnTo>
                    <a:pt x="430" y="653"/>
                  </a:lnTo>
                  <a:lnTo>
                    <a:pt x="414" y="638"/>
                  </a:lnTo>
                  <a:lnTo>
                    <a:pt x="401" y="620"/>
                  </a:lnTo>
                  <a:lnTo>
                    <a:pt x="386" y="603"/>
                  </a:lnTo>
                  <a:lnTo>
                    <a:pt x="370" y="586"/>
                  </a:lnTo>
                  <a:lnTo>
                    <a:pt x="353" y="567"/>
                  </a:lnTo>
                  <a:lnTo>
                    <a:pt x="338" y="547"/>
                  </a:lnTo>
                  <a:lnTo>
                    <a:pt x="322" y="526"/>
                  </a:lnTo>
                  <a:lnTo>
                    <a:pt x="305" y="507"/>
                  </a:lnTo>
                  <a:lnTo>
                    <a:pt x="288" y="486"/>
                  </a:lnTo>
                  <a:lnTo>
                    <a:pt x="270" y="463"/>
                  </a:lnTo>
                  <a:lnTo>
                    <a:pt x="253" y="440"/>
                  </a:lnTo>
                  <a:lnTo>
                    <a:pt x="236" y="417"/>
                  </a:lnTo>
                  <a:lnTo>
                    <a:pt x="217" y="394"/>
                  </a:lnTo>
                  <a:lnTo>
                    <a:pt x="199" y="369"/>
                  </a:lnTo>
                  <a:lnTo>
                    <a:pt x="180" y="344"/>
                  </a:lnTo>
                  <a:lnTo>
                    <a:pt x="161" y="317"/>
                  </a:lnTo>
                  <a:lnTo>
                    <a:pt x="144" y="290"/>
                  </a:lnTo>
                  <a:lnTo>
                    <a:pt x="123" y="263"/>
                  </a:lnTo>
                  <a:lnTo>
                    <a:pt x="103" y="236"/>
                  </a:lnTo>
                  <a:lnTo>
                    <a:pt x="84" y="208"/>
                  </a:lnTo>
                  <a:lnTo>
                    <a:pt x="63" y="179"/>
                  </a:lnTo>
                  <a:lnTo>
                    <a:pt x="44" y="148"/>
                  </a:lnTo>
                  <a:lnTo>
                    <a:pt x="32" y="135"/>
                  </a:lnTo>
                  <a:lnTo>
                    <a:pt x="23" y="123"/>
                  </a:lnTo>
                  <a:lnTo>
                    <a:pt x="15" y="112"/>
                  </a:lnTo>
                  <a:lnTo>
                    <a:pt x="9" y="102"/>
                  </a:lnTo>
                  <a:lnTo>
                    <a:pt x="6" y="92"/>
                  </a:lnTo>
                  <a:lnTo>
                    <a:pt x="2" y="85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2" y="52"/>
                  </a:lnTo>
                  <a:lnTo>
                    <a:pt x="4" y="44"/>
                  </a:lnTo>
                  <a:lnTo>
                    <a:pt x="7" y="39"/>
                  </a:lnTo>
                  <a:lnTo>
                    <a:pt x="9" y="31"/>
                  </a:lnTo>
                  <a:lnTo>
                    <a:pt x="13" y="27"/>
                  </a:lnTo>
                  <a:lnTo>
                    <a:pt x="17" y="21"/>
                  </a:lnTo>
                  <a:lnTo>
                    <a:pt x="21" y="17"/>
                  </a:lnTo>
                  <a:lnTo>
                    <a:pt x="25" y="14"/>
                  </a:lnTo>
                  <a:lnTo>
                    <a:pt x="30" y="10"/>
                  </a:lnTo>
                  <a:lnTo>
                    <a:pt x="34" y="6"/>
                  </a:lnTo>
                  <a:lnTo>
                    <a:pt x="40" y="4"/>
                  </a:lnTo>
                  <a:lnTo>
                    <a:pt x="46" y="2"/>
                  </a:lnTo>
                  <a:lnTo>
                    <a:pt x="52" y="2"/>
                  </a:lnTo>
                  <a:lnTo>
                    <a:pt x="57" y="0"/>
                  </a:lnTo>
                  <a:lnTo>
                    <a:pt x="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3174802" y="4040386"/>
              <a:ext cx="354806" cy="759619"/>
            </a:xfrm>
            <a:custGeom>
              <a:avLst/>
              <a:gdLst>
                <a:gd name="T0" fmla="*/ 728955294 w 1192"/>
                <a:gd name="T1" fmla="*/ 1260969 h 2551"/>
                <a:gd name="T2" fmla="*/ 740295595 w 1192"/>
                <a:gd name="T3" fmla="*/ 8197093 h 2551"/>
                <a:gd name="T4" fmla="*/ 747226617 w 1192"/>
                <a:gd name="T5" fmla="*/ 20177092 h 2551"/>
                <a:gd name="T6" fmla="*/ 751006453 w 1192"/>
                <a:gd name="T7" fmla="*/ 37201763 h 2551"/>
                <a:gd name="T8" fmla="*/ 748486298 w 1192"/>
                <a:gd name="T9" fmla="*/ 72511279 h 2551"/>
                <a:gd name="T10" fmla="*/ 740295595 w 1192"/>
                <a:gd name="T11" fmla="*/ 122323535 h 2551"/>
                <a:gd name="T12" fmla="*/ 723284746 w 1192"/>
                <a:gd name="T13" fmla="*/ 185376731 h 2551"/>
                <a:gd name="T14" fmla="*/ 701233586 w 1192"/>
                <a:gd name="T15" fmla="*/ 260409972 h 2551"/>
                <a:gd name="T16" fmla="*/ 653980874 w 1192"/>
                <a:gd name="T17" fmla="*/ 407955213 h 2551"/>
                <a:gd name="T18" fmla="*/ 592236675 w 1192"/>
                <a:gd name="T19" fmla="*/ 585765387 h 2551"/>
                <a:gd name="T20" fmla="*/ 521042091 w 1192"/>
                <a:gd name="T21" fmla="*/ 775555459 h 2551"/>
                <a:gd name="T22" fmla="*/ 443547517 w 1192"/>
                <a:gd name="T23" fmla="*/ 980478941 h 2551"/>
                <a:gd name="T24" fmla="*/ 402594697 w 1192"/>
                <a:gd name="T25" fmla="*/ 1096496789 h 2551"/>
                <a:gd name="T26" fmla="*/ 373613309 w 1192"/>
                <a:gd name="T27" fmla="*/ 1188554645 h 2551"/>
                <a:gd name="T28" fmla="*/ 343371446 w 1192"/>
                <a:gd name="T29" fmla="*/ 1291331529 h 2551"/>
                <a:gd name="T30" fmla="*/ 310609428 w 1192"/>
                <a:gd name="T31" fmla="*/ 1405457925 h 2551"/>
                <a:gd name="T32" fmla="*/ 294858260 w 1192"/>
                <a:gd name="T33" fmla="*/ 1466619667 h 2551"/>
                <a:gd name="T34" fmla="*/ 284147402 w 1192"/>
                <a:gd name="T35" fmla="*/ 1503190934 h 2551"/>
                <a:gd name="T36" fmla="*/ 272176863 w 1192"/>
                <a:gd name="T37" fmla="*/ 1534717532 h 2551"/>
                <a:gd name="T38" fmla="*/ 258945849 w 1192"/>
                <a:gd name="T39" fmla="*/ 1559938492 h 2551"/>
                <a:gd name="T40" fmla="*/ 245714836 w 1192"/>
                <a:gd name="T41" fmla="*/ 1580746063 h 2551"/>
                <a:gd name="T42" fmla="*/ 231854379 w 1192"/>
                <a:gd name="T43" fmla="*/ 1595248790 h 2551"/>
                <a:gd name="T44" fmla="*/ 217363685 w 1192"/>
                <a:gd name="T45" fmla="*/ 1603445880 h 2551"/>
                <a:gd name="T46" fmla="*/ 202872148 w 1192"/>
                <a:gd name="T47" fmla="*/ 1608489755 h 2551"/>
                <a:gd name="T48" fmla="*/ 178931070 w 1192"/>
                <a:gd name="T49" fmla="*/ 1602184118 h 2551"/>
                <a:gd name="T50" fmla="*/ 151209363 w 1192"/>
                <a:gd name="T51" fmla="*/ 1578224126 h 2551"/>
                <a:gd name="T52" fmla="*/ 132938039 w 1192"/>
                <a:gd name="T53" fmla="*/ 1554264134 h 2551"/>
                <a:gd name="T54" fmla="*/ 118447345 w 1192"/>
                <a:gd name="T55" fmla="*/ 1528411894 h 2551"/>
                <a:gd name="T56" fmla="*/ 102696151 w 1192"/>
                <a:gd name="T57" fmla="*/ 1498146265 h 2551"/>
                <a:gd name="T58" fmla="*/ 86945777 w 1192"/>
                <a:gd name="T59" fmla="*/ 1463467246 h 2551"/>
                <a:gd name="T60" fmla="*/ 68674453 w 1192"/>
                <a:gd name="T61" fmla="*/ 1407350172 h 2551"/>
                <a:gd name="T62" fmla="*/ 50403117 w 1192"/>
                <a:gd name="T63" fmla="*/ 1351862788 h 2551"/>
                <a:gd name="T64" fmla="*/ 35912423 w 1192"/>
                <a:gd name="T65" fmla="*/ 1300789588 h 2551"/>
                <a:gd name="T66" fmla="*/ 22681403 w 1192"/>
                <a:gd name="T67" fmla="*/ 1256022025 h 2551"/>
                <a:gd name="T68" fmla="*/ 13231020 w 1192"/>
                <a:gd name="T69" fmla="*/ 1217559306 h 2551"/>
                <a:gd name="T70" fmla="*/ 5670549 w 1192"/>
                <a:gd name="T71" fmla="*/ 1183510771 h 2551"/>
                <a:gd name="T72" fmla="*/ 1260475 w 1192"/>
                <a:gd name="T73" fmla="*/ 1154506110 h 2551"/>
                <a:gd name="T74" fmla="*/ 0 w 1192"/>
                <a:gd name="T75" fmla="*/ 1131807087 h 2551"/>
                <a:gd name="T76" fmla="*/ 1260475 w 1192"/>
                <a:gd name="T77" fmla="*/ 1104063395 h 2551"/>
                <a:gd name="T78" fmla="*/ 10710861 w 1192"/>
                <a:gd name="T79" fmla="*/ 1072536797 h 2551"/>
                <a:gd name="T80" fmla="*/ 28981401 w 1192"/>
                <a:gd name="T81" fmla="*/ 1043532136 h 2551"/>
                <a:gd name="T82" fmla="*/ 55443440 w 1192"/>
                <a:gd name="T83" fmla="*/ 1016418929 h 2551"/>
                <a:gd name="T84" fmla="*/ 110886879 w 1192"/>
                <a:gd name="T85" fmla="*/ 972912335 h 2551"/>
                <a:gd name="T86" fmla="*/ 171370604 w 1192"/>
                <a:gd name="T87" fmla="*/ 914903808 h 2551"/>
                <a:gd name="T88" fmla="*/ 228703987 w 1192"/>
                <a:gd name="T89" fmla="*/ 848697396 h 2551"/>
                <a:gd name="T90" fmla="*/ 279107091 w 1192"/>
                <a:gd name="T91" fmla="*/ 773664006 h 2551"/>
                <a:gd name="T92" fmla="*/ 320690049 w 1192"/>
                <a:gd name="T93" fmla="*/ 710610810 h 2551"/>
                <a:gd name="T94" fmla="*/ 360382295 w 1192"/>
                <a:gd name="T95" fmla="*/ 646296646 h 2551"/>
                <a:gd name="T96" fmla="*/ 402594697 w 1192"/>
                <a:gd name="T97" fmla="*/ 573785391 h 2551"/>
                <a:gd name="T98" fmla="*/ 448587827 w 1192"/>
                <a:gd name="T99" fmla="*/ 491185594 h 2551"/>
                <a:gd name="T100" fmla="*/ 497101014 w 1192"/>
                <a:gd name="T101" fmla="*/ 399127638 h 2551"/>
                <a:gd name="T102" fmla="*/ 547504118 w 1192"/>
                <a:gd name="T103" fmla="*/ 298872692 h 2551"/>
                <a:gd name="T104" fmla="*/ 601056821 w 1192"/>
                <a:gd name="T105" fmla="*/ 188529153 h 2551"/>
                <a:gd name="T106" fmla="*/ 656501030 w 1192"/>
                <a:gd name="T107" fmla="*/ 68728373 h 2551"/>
                <a:gd name="T108" fmla="*/ 691783203 w 1192"/>
                <a:gd name="T109" fmla="*/ 15763702 h 2551"/>
                <a:gd name="T110" fmla="*/ 712573888 w 1192"/>
                <a:gd name="T111" fmla="*/ 1260969 h 2551"/>
                <a:gd name="T112" fmla="*/ 719504910 w 1192"/>
                <a:gd name="T113" fmla="*/ 0 h 25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2"/>
                <a:gd name="T172" fmla="*/ 0 h 2551"/>
                <a:gd name="T173" fmla="*/ 1192 w 1192"/>
                <a:gd name="T174" fmla="*/ 2551 h 25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2" h="2551">
                  <a:moveTo>
                    <a:pt x="1142" y="0"/>
                  </a:moveTo>
                  <a:lnTo>
                    <a:pt x="1148" y="0"/>
                  </a:lnTo>
                  <a:lnTo>
                    <a:pt x="1152" y="2"/>
                  </a:lnTo>
                  <a:lnTo>
                    <a:pt x="1157" y="2"/>
                  </a:lnTo>
                  <a:lnTo>
                    <a:pt x="1163" y="4"/>
                  </a:lnTo>
                  <a:lnTo>
                    <a:pt x="1167" y="8"/>
                  </a:lnTo>
                  <a:lnTo>
                    <a:pt x="1171" y="9"/>
                  </a:lnTo>
                  <a:lnTo>
                    <a:pt x="1175" y="13"/>
                  </a:lnTo>
                  <a:lnTo>
                    <a:pt x="1179" y="17"/>
                  </a:lnTo>
                  <a:lnTo>
                    <a:pt x="1182" y="21"/>
                  </a:lnTo>
                  <a:lnTo>
                    <a:pt x="1184" y="27"/>
                  </a:lnTo>
                  <a:lnTo>
                    <a:pt x="1186" y="32"/>
                  </a:lnTo>
                  <a:lnTo>
                    <a:pt x="1188" y="38"/>
                  </a:lnTo>
                  <a:lnTo>
                    <a:pt x="1190" y="44"/>
                  </a:lnTo>
                  <a:lnTo>
                    <a:pt x="1192" y="52"/>
                  </a:lnTo>
                  <a:lnTo>
                    <a:pt x="1192" y="59"/>
                  </a:lnTo>
                  <a:lnTo>
                    <a:pt x="1192" y="67"/>
                  </a:lnTo>
                  <a:lnTo>
                    <a:pt x="1192" y="82"/>
                  </a:lnTo>
                  <a:lnTo>
                    <a:pt x="1190" y="98"/>
                  </a:lnTo>
                  <a:lnTo>
                    <a:pt x="1188" y="115"/>
                  </a:lnTo>
                  <a:lnTo>
                    <a:pt x="1186" y="132"/>
                  </a:lnTo>
                  <a:lnTo>
                    <a:pt x="1182" y="152"/>
                  </a:lnTo>
                  <a:lnTo>
                    <a:pt x="1179" y="173"/>
                  </a:lnTo>
                  <a:lnTo>
                    <a:pt x="1175" y="194"/>
                  </a:lnTo>
                  <a:lnTo>
                    <a:pt x="1169" y="217"/>
                  </a:lnTo>
                  <a:lnTo>
                    <a:pt x="1163" y="242"/>
                  </a:lnTo>
                  <a:lnTo>
                    <a:pt x="1155" y="267"/>
                  </a:lnTo>
                  <a:lnTo>
                    <a:pt x="1148" y="294"/>
                  </a:lnTo>
                  <a:lnTo>
                    <a:pt x="1140" y="320"/>
                  </a:lnTo>
                  <a:lnTo>
                    <a:pt x="1132" y="351"/>
                  </a:lnTo>
                  <a:lnTo>
                    <a:pt x="1123" y="380"/>
                  </a:lnTo>
                  <a:lnTo>
                    <a:pt x="1113" y="413"/>
                  </a:lnTo>
                  <a:lnTo>
                    <a:pt x="1104" y="445"/>
                  </a:lnTo>
                  <a:lnTo>
                    <a:pt x="1083" y="510"/>
                  </a:lnTo>
                  <a:lnTo>
                    <a:pt x="1061" y="578"/>
                  </a:lnTo>
                  <a:lnTo>
                    <a:pt x="1038" y="647"/>
                  </a:lnTo>
                  <a:lnTo>
                    <a:pt x="1015" y="716"/>
                  </a:lnTo>
                  <a:lnTo>
                    <a:pt x="990" y="785"/>
                  </a:lnTo>
                  <a:lnTo>
                    <a:pt x="965" y="856"/>
                  </a:lnTo>
                  <a:lnTo>
                    <a:pt x="940" y="929"/>
                  </a:lnTo>
                  <a:lnTo>
                    <a:pt x="914" y="1002"/>
                  </a:lnTo>
                  <a:lnTo>
                    <a:pt x="885" y="1077"/>
                  </a:lnTo>
                  <a:lnTo>
                    <a:pt x="858" y="1154"/>
                  </a:lnTo>
                  <a:lnTo>
                    <a:pt x="827" y="1230"/>
                  </a:lnTo>
                  <a:lnTo>
                    <a:pt x="798" y="1311"/>
                  </a:lnTo>
                  <a:lnTo>
                    <a:pt x="768" y="1390"/>
                  </a:lnTo>
                  <a:lnTo>
                    <a:pt x="737" y="1472"/>
                  </a:lnTo>
                  <a:lnTo>
                    <a:pt x="704" y="1555"/>
                  </a:lnTo>
                  <a:lnTo>
                    <a:pt x="672" y="1639"/>
                  </a:lnTo>
                  <a:lnTo>
                    <a:pt x="660" y="1672"/>
                  </a:lnTo>
                  <a:lnTo>
                    <a:pt x="651" y="1704"/>
                  </a:lnTo>
                  <a:lnTo>
                    <a:pt x="639" y="1739"/>
                  </a:lnTo>
                  <a:lnTo>
                    <a:pt x="628" y="1774"/>
                  </a:lnTo>
                  <a:lnTo>
                    <a:pt x="616" y="1810"/>
                  </a:lnTo>
                  <a:lnTo>
                    <a:pt x="605" y="1847"/>
                  </a:lnTo>
                  <a:lnTo>
                    <a:pt x="593" y="1885"/>
                  </a:lnTo>
                  <a:lnTo>
                    <a:pt x="581" y="1923"/>
                  </a:lnTo>
                  <a:lnTo>
                    <a:pt x="570" y="1964"/>
                  </a:lnTo>
                  <a:lnTo>
                    <a:pt x="557" y="2006"/>
                  </a:lnTo>
                  <a:lnTo>
                    <a:pt x="545" y="2048"/>
                  </a:lnTo>
                  <a:lnTo>
                    <a:pt x="532" y="2090"/>
                  </a:lnTo>
                  <a:lnTo>
                    <a:pt x="520" y="2136"/>
                  </a:lnTo>
                  <a:lnTo>
                    <a:pt x="507" y="2181"/>
                  </a:lnTo>
                  <a:lnTo>
                    <a:pt x="493" y="2229"/>
                  </a:lnTo>
                  <a:lnTo>
                    <a:pt x="482" y="2277"/>
                  </a:lnTo>
                  <a:lnTo>
                    <a:pt x="478" y="2294"/>
                  </a:lnTo>
                  <a:lnTo>
                    <a:pt x="472" y="2309"/>
                  </a:lnTo>
                  <a:lnTo>
                    <a:pt x="468" y="2326"/>
                  </a:lnTo>
                  <a:lnTo>
                    <a:pt x="464" y="2342"/>
                  </a:lnTo>
                  <a:lnTo>
                    <a:pt x="461" y="2355"/>
                  </a:lnTo>
                  <a:lnTo>
                    <a:pt x="455" y="2371"/>
                  </a:lnTo>
                  <a:lnTo>
                    <a:pt x="451" y="2384"/>
                  </a:lnTo>
                  <a:lnTo>
                    <a:pt x="445" y="2397"/>
                  </a:lnTo>
                  <a:lnTo>
                    <a:pt x="441" y="2411"/>
                  </a:lnTo>
                  <a:lnTo>
                    <a:pt x="436" y="2422"/>
                  </a:lnTo>
                  <a:lnTo>
                    <a:pt x="432" y="2434"/>
                  </a:lnTo>
                  <a:lnTo>
                    <a:pt x="426" y="2445"/>
                  </a:lnTo>
                  <a:lnTo>
                    <a:pt x="422" y="2455"/>
                  </a:lnTo>
                  <a:lnTo>
                    <a:pt x="416" y="2465"/>
                  </a:lnTo>
                  <a:lnTo>
                    <a:pt x="411" y="2474"/>
                  </a:lnTo>
                  <a:lnTo>
                    <a:pt x="407" y="2484"/>
                  </a:lnTo>
                  <a:lnTo>
                    <a:pt x="401" y="2492"/>
                  </a:lnTo>
                  <a:lnTo>
                    <a:pt x="395" y="2499"/>
                  </a:lnTo>
                  <a:lnTo>
                    <a:pt x="390" y="2507"/>
                  </a:lnTo>
                  <a:lnTo>
                    <a:pt x="386" y="2513"/>
                  </a:lnTo>
                  <a:lnTo>
                    <a:pt x="380" y="2518"/>
                  </a:lnTo>
                  <a:lnTo>
                    <a:pt x="374" y="2524"/>
                  </a:lnTo>
                  <a:lnTo>
                    <a:pt x="368" y="2530"/>
                  </a:lnTo>
                  <a:lnTo>
                    <a:pt x="363" y="2534"/>
                  </a:lnTo>
                  <a:lnTo>
                    <a:pt x="357" y="2538"/>
                  </a:lnTo>
                  <a:lnTo>
                    <a:pt x="351" y="2541"/>
                  </a:lnTo>
                  <a:lnTo>
                    <a:pt x="345" y="2543"/>
                  </a:lnTo>
                  <a:lnTo>
                    <a:pt x="340" y="2547"/>
                  </a:lnTo>
                  <a:lnTo>
                    <a:pt x="334" y="2549"/>
                  </a:lnTo>
                  <a:lnTo>
                    <a:pt x="328" y="2549"/>
                  </a:lnTo>
                  <a:lnTo>
                    <a:pt x="322" y="2551"/>
                  </a:lnTo>
                  <a:lnTo>
                    <a:pt x="317" y="2551"/>
                  </a:lnTo>
                  <a:lnTo>
                    <a:pt x="305" y="2549"/>
                  </a:lnTo>
                  <a:lnTo>
                    <a:pt x="295" y="2547"/>
                  </a:lnTo>
                  <a:lnTo>
                    <a:pt x="284" y="2541"/>
                  </a:lnTo>
                  <a:lnTo>
                    <a:pt x="272" y="2536"/>
                  </a:lnTo>
                  <a:lnTo>
                    <a:pt x="263" y="2526"/>
                  </a:lnTo>
                  <a:lnTo>
                    <a:pt x="251" y="2516"/>
                  </a:lnTo>
                  <a:lnTo>
                    <a:pt x="240" y="2503"/>
                  </a:lnTo>
                  <a:lnTo>
                    <a:pt x="228" y="2490"/>
                  </a:lnTo>
                  <a:lnTo>
                    <a:pt x="223" y="2482"/>
                  </a:lnTo>
                  <a:lnTo>
                    <a:pt x="217" y="2474"/>
                  </a:lnTo>
                  <a:lnTo>
                    <a:pt x="211" y="2465"/>
                  </a:lnTo>
                  <a:lnTo>
                    <a:pt x="205" y="2455"/>
                  </a:lnTo>
                  <a:lnTo>
                    <a:pt x="199" y="2445"/>
                  </a:lnTo>
                  <a:lnTo>
                    <a:pt x="194" y="2436"/>
                  </a:lnTo>
                  <a:lnTo>
                    <a:pt x="188" y="2424"/>
                  </a:lnTo>
                  <a:lnTo>
                    <a:pt x="182" y="2413"/>
                  </a:lnTo>
                  <a:lnTo>
                    <a:pt x="176" y="2401"/>
                  </a:lnTo>
                  <a:lnTo>
                    <a:pt x="171" y="2390"/>
                  </a:lnTo>
                  <a:lnTo>
                    <a:pt x="163" y="2376"/>
                  </a:lnTo>
                  <a:lnTo>
                    <a:pt x="157" y="2363"/>
                  </a:lnTo>
                  <a:lnTo>
                    <a:pt x="151" y="2349"/>
                  </a:lnTo>
                  <a:lnTo>
                    <a:pt x="146" y="2336"/>
                  </a:lnTo>
                  <a:lnTo>
                    <a:pt x="138" y="2321"/>
                  </a:lnTo>
                  <a:lnTo>
                    <a:pt x="132" y="2305"/>
                  </a:lnTo>
                  <a:lnTo>
                    <a:pt x="125" y="2280"/>
                  </a:lnTo>
                  <a:lnTo>
                    <a:pt x="117" y="2257"/>
                  </a:lnTo>
                  <a:lnTo>
                    <a:pt x="109" y="2232"/>
                  </a:lnTo>
                  <a:lnTo>
                    <a:pt x="102" y="2209"/>
                  </a:lnTo>
                  <a:lnTo>
                    <a:pt x="94" y="2188"/>
                  </a:lnTo>
                  <a:lnTo>
                    <a:pt x="88" y="2165"/>
                  </a:lnTo>
                  <a:lnTo>
                    <a:pt x="80" y="2144"/>
                  </a:lnTo>
                  <a:lnTo>
                    <a:pt x="75" y="2123"/>
                  </a:lnTo>
                  <a:lnTo>
                    <a:pt x="69" y="2104"/>
                  </a:lnTo>
                  <a:lnTo>
                    <a:pt x="63" y="2083"/>
                  </a:lnTo>
                  <a:lnTo>
                    <a:pt x="57" y="2063"/>
                  </a:lnTo>
                  <a:lnTo>
                    <a:pt x="52" y="2046"/>
                  </a:lnTo>
                  <a:lnTo>
                    <a:pt x="46" y="2027"/>
                  </a:lnTo>
                  <a:lnTo>
                    <a:pt x="42" y="2010"/>
                  </a:lnTo>
                  <a:lnTo>
                    <a:pt x="36" y="1992"/>
                  </a:lnTo>
                  <a:lnTo>
                    <a:pt x="32" y="1977"/>
                  </a:lnTo>
                  <a:lnTo>
                    <a:pt x="29" y="1962"/>
                  </a:lnTo>
                  <a:lnTo>
                    <a:pt x="25" y="1946"/>
                  </a:lnTo>
                  <a:lnTo>
                    <a:pt x="21" y="1931"/>
                  </a:lnTo>
                  <a:lnTo>
                    <a:pt x="19" y="1916"/>
                  </a:lnTo>
                  <a:lnTo>
                    <a:pt x="15" y="1902"/>
                  </a:lnTo>
                  <a:lnTo>
                    <a:pt x="11" y="1889"/>
                  </a:lnTo>
                  <a:lnTo>
                    <a:pt x="9" y="1877"/>
                  </a:lnTo>
                  <a:lnTo>
                    <a:pt x="8" y="1866"/>
                  </a:lnTo>
                  <a:lnTo>
                    <a:pt x="6" y="1854"/>
                  </a:lnTo>
                  <a:lnTo>
                    <a:pt x="4" y="1843"/>
                  </a:lnTo>
                  <a:lnTo>
                    <a:pt x="2" y="1831"/>
                  </a:lnTo>
                  <a:lnTo>
                    <a:pt x="2" y="1822"/>
                  </a:lnTo>
                  <a:lnTo>
                    <a:pt x="0" y="1812"/>
                  </a:lnTo>
                  <a:lnTo>
                    <a:pt x="0" y="1804"/>
                  </a:lnTo>
                  <a:lnTo>
                    <a:pt x="0" y="1795"/>
                  </a:lnTo>
                  <a:lnTo>
                    <a:pt x="0" y="1787"/>
                  </a:lnTo>
                  <a:lnTo>
                    <a:pt x="0" y="1776"/>
                  </a:lnTo>
                  <a:lnTo>
                    <a:pt x="0" y="1762"/>
                  </a:lnTo>
                  <a:lnTo>
                    <a:pt x="2" y="1751"/>
                  </a:lnTo>
                  <a:lnTo>
                    <a:pt x="6" y="1737"/>
                  </a:lnTo>
                  <a:lnTo>
                    <a:pt x="9" y="1726"/>
                  </a:lnTo>
                  <a:lnTo>
                    <a:pt x="13" y="1712"/>
                  </a:lnTo>
                  <a:lnTo>
                    <a:pt x="17" y="1701"/>
                  </a:lnTo>
                  <a:lnTo>
                    <a:pt x="23" y="1689"/>
                  </a:lnTo>
                  <a:lnTo>
                    <a:pt x="31" y="1678"/>
                  </a:lnTo>
                  <a:lnTo>
                    <a:pt x="38" y="1666"/>
                  </a:lnTo>
                  <a:lnTo>
                    <a:pt x="46" y="1655"/>
                  </a:lnTo>
                  <a:lnTo>
                    <a:pt x="56" y="1643"/>
                  </a:lnTo>
                  <a:lnTo>
                    <a:pt x="65" y="1633"/>
                  </a:lnTo>
                  <a:lnTo>
                    <a:pt x="77" y="1622"/>
                  </a:lnTo>
                  <a:lnTo>
                    <a:pt x="88" y="1612"/>
                  </a:lnTo>
                  <a:lnTo>
                    <a:pt x="102" y="1603"/>
                  </a:lnTo>
                  <a:lnTo>
                    <a:pt x="127" y="1584"/>
                  </a:lnTo>
                  <a:lnTo>
                    <a:pt x="151" y="1562"/>
                  </a:lnTo>
                  <a:lnTo>
                    <a:pt x="176" y="1543"/>
                  </a:lnTo>
                  <a:lnTo>
                    <a:pt x="201" y="1520"/>
                  </a:lnTo>
                  <a:lnTo>
                    <a:pt x="226" y="1499"/>
                  </a:lnTo>
                  <a:lnTo>
                    <a:pt x="249" y="1474"/>
                  </a:lnTo>
                  <a:lnTo>
                    <a:pt x="272" y="1451"/>
                  </a:lnTo>
                  <a:lnTo>
                    <a:pt x="295" y="1426"/>
                  </a:lnTo>
                  <a:lnTo>
                    <a:pt x="319" y="1399"/>
                  </a:lnTo>
                  <a:lnTo>
                    <a:pt x="340" y="1372"/>
                  </a:lnTo>
                  <a:lnTo>
                    <a:pt x="363" y="1346"/>
                  </a:lnTo>
                  <a:lnTo>
                    <a:pt x="384" y="1317"/>
                  </a:lnTo>
                  <a:lnTo>
                    <a:pt x="403" y="1286"/>
                  </a:lnTo>
                  <a:lnTo>
                    <a:pt x="424" y="1257"/>
                  </a:lnTo>
                  <a:lnTo>
                    <a:pt x="443" y="1227"/>
                  </a:lnTo>
                  <a:lnTo>
                    <a:pt x="462" y="1194"/>
                  </a:lnTo>
                  <a:lnTo>
                    <a:pt x="478" y="1173"/>
                  </a:lnTo>
                  <a:lnTo>
                    <a:pt x="493" y="1150"/>
                  </a:lnTo>
                  <a:lnTo>
                    <a:pt x="509" y="1127"/>
                  </a:lnTo>
                  <a:lnTo>
                    <a:pt x="524" y="1104"/>
                  </a:lnTo>
                  <a:lnTo>
                    <a:pt x="539" y="1079"/>
                  </a:lnTo>
                  <a:lnTo>
                    <a:pt x="555" y="1052"/>
                  </a:lnTo>
                  <a:lnTo>
                    <a:pt x="572" y="1025"/>
                  </a:lnTo>
                  <a:lnTo>
                    <a:pt x="589" y="998"/>
                  </a:lnTo>
                  <a:lnTo>
                    <a:pt x="605" y="969"/>
                  </a:lnTo>
                  <a:lnTo>
                    <a:pt x="622" y="939"/>
                  </a:lnTo>
                  <a:lnTo>
                    <a:pt x="639" y="910"/>
                  </a:lnTo>
                  <a:lnTo>
                    <a:pt x="658" y="877"/>
                  </a:lnTo>
                  <a:lnTo>
                    <a:pt x="676" y="846"/>
                  </a:lnTo>
                  <a:lnTo>
                    <a:pt x="695" y="812"/>
                  </a:lnTo>
                  <a:lnTo>
                    <a:pt x="712" y="779"/>
                  </a:lnTo>
                  <a:lnTo>
                    <a:pt x="731" y="743"/>
                  </a:lnTo>
                  <a:lnTo>
                    <a:pt x="750" y="708"/>
                  </a:lnTo>
                  <a:lnTo>
                    <a:pt x="770" y="672"/>
                  </a:lnTo>
                  <a:lnTo>
                    <a:pt x="789" y="633"/>
                  </a:lnTo>
                  <a:lnTo>
                    <a:pt x="808" y="595"/>
                  </a:lnTo>
                  <a:lnTo>
                    <a:pt x="829" y="555"/>
                  </a:lnTo>
                  <a:lnTo>
                    <a:pt x="848" y="514"/>
                  </a:lnTo>
                  <a:lnTo>
                    <a:pt x="869" y="474"/>
                  </a:lnTo>
                  <a:lnTo>
                    <a:pt x="891" y="432"/>
                  </a:lnTo>
                  <a:lnTo>
                    <a:pt x="912" y="388"/>
                  </a:lnTo>
                  <a:lnTo>
                    <a:pt x="933" y="343"/>
                  </a:lnTo>
                  <a:lnTo>
                    <a:pt x="954" y="299"/>
                  </a:lnTo>
                  <a:lnTo>
                    <a:pt x="975" y="253"/>
                  </a:lnTo>
                  <a:lnTo>
                    <a:pt x="998" y="205"/>
                  </a:lnTo>
                  <a:lnTo>
                    <a:pt x="1019" y="157"/>
                  </a:lnTo>
                  <a:lnTo>
                    <a:pt x="1042" y="109"/>
                  </a:lnTo>
                  <a:lnTo>
                    <a:pt x="1065" y="59"/>
                  </a:lnTo>
                  <a:lnTo>
                    <a:pt x="1077" y="46"/>
                  </a:lnTo>
                  <a:lnTo>
                    <a:pt x="1088" y="34"/>
                  </a:lnTo>
                  <a:lnTo>
                    <a:pt x="1098" y="25"/>
                  </a:lnTo>
                  <a:lnTo>
                    <a:pt x="1107" y="15"/>
                  </a:lnTo>
                  <a:lnTo>
                    <a:pt x="1117" y="9"/>
                  </a:lnTo>
                  <a:lnTo>
                    <a:pt x="1127" y="4"/>
                  </a:lnTo>
                  <a:lnTo>
                    <a:pt x="1131" y="2"/>
                  </a:lnTo>
                  <a:lnTo>
                    <a:pt x="1134" y="2"/>
                  </a:lnTo>
                  <a:lnTo>
                    <a:pt x="1138" y="0"/>
                  </a:lnTo>
                  <a:lnTo>
                    <a:pt x="114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14600" y="990600"/>
            <a:ext cx="1170980" cy="1597819"/>
            <a:chOff x="3552825" y="3202186"/>
            <a:chExt cx="1170980" cy="1597819"/>
          </a:xfrm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3675459" y="3202186"/>
              <a:ext cx="804863" cy="300038"/>
            </a:xfrm>
            <a:custGeom>
              <a:avLst/>
              <a:gdLst>
                <a:gd name="T0" fmla="*/ 1439443803 w 2703"/>
                <a:gd name="T1" fmla="*/ 3780632 h 1008"/>
                <a:gd name="T2" fmla="*/ 1481687704 w 2703"/>
                <a:gd name="T3" fmla="*/ 20161251 h 1008"/>
                <a:gd name="T4" fmla="*/ 1530236310 w 2703"/>
                <a:gd name="T5" fmla="*/ 52923293 h 1008"/>
                <a:gd name="T6" fmla="*/ 1585720884 w 2703"/>
                <a:gd name="T7" fmla="*/ 101436488 h 1008"/>
                <a:gd name="T8" fmla="*/ 1635530431 w 2703"/>
                <a:gd name="T9" fmla="*/ 147429551 h 1008"/>
                <a:gd name="T10" fmla="*/ 1670839554 w 2703"/>
                <a:gd name="T11" fmla="*/ 184601649 h 1008"/>
                <a:gd name="T12" fmla="*/ 1693536490 w 2703"/>
                <a:gd name="T13" fmla="*/ 218623403 h 1008"/>
                <a:gd name="T14" fmla="*/ 1702995135 w 2703"/>
                <a:gd name="T15" fmla="*/ 248865270 h 1008"/>
                <a:gd name="T16" fmla="*/ 1701103723 w 2703"/>
                <a:gd name="T17" fmla="*/ 277847457 h 1008"/>
                <a:gd name="T18" fmla="*/ 1682818493 w 2703"/>
                <a:gd name="T19" fmla="*/ 301159095 h 1008"/>
                <a:gd name="T20" fmla="*/ 1652553927 w 2703"/>
                <a:gd name="T21" fmla="*/ 319429628 h 1008"/>
                <a:gd name="T22" fmla="*/ 1606527203 w 2703"/>
                <a:gd name="T23" fmla="*/ 332660644 h 1008"/>
                <a:gd name="T24" fmla="*/ 1489253350 w 2703"/>
                <a:gd name="T25" fmla="*/ 360382356 h 1008"/>
                <a:gd name="T26" fmla="*/ 1353695060 w 2703"/>
                <a:gd name="T27" fmla="*/ 402594764 h 1008"/>
                <a:gd name="T28" fmla="*/ 1165804548 w 2703"/>
                <a:gd name="T29" fmla="*/ 458038287 h 1008"/>
                <a:gd name="T30" fmla="*/ 977283565 w 2703"/>
                <a:gd name="T31" fmla="*/ 507811957 h 1008"/>
                <a:gd name="T32" fmla="*/ 805155410 w 2703"/>
                <a:gd name="T33" fmla="*/ 548763891 h 1008"/>
                <a:gd name="T34" fmla="*/ 651311889 w 2703"/>
                <a:gd name="T35" fmla="*/ 581525914 h 1008"/>
                <a:gd name="T36" fmla="*/ 506295749 w 2703"/>
                <a:gd name="T37" fmla="*/ 604837552 h 1008"/>
                <a:gd name="T38" fmla="*/ 376411594 w 2703"/>
                <a:gd name="T39" fmla="*/ 620588723 h 1008"/>
                <a:gd name="T40" fmla="*/ 318405138 w 2703"/>
                <a:gd name="T41" fmla="*/ 626259272 h 1008"/>
                <a:gd name="T42" fmla="*/ 265442445 w 2703"/>
                <a:gd name="T43" fmla="*/ 630039108 h 1008"/>
                <a:gd name="T44" fmla="*/ 218154780 w 2703"/>
                <a:gd name="T45" fmla="*/ 633819739 h 1008"/>
                <a:gd name="T46" fmla="*/ 175910829 w 2703"/>
                <a:gd name="T47" fmla="*/ 635079420 h 1008"/>
                <a:gd name="T48" fmla="*/ 136819280 w 2703"/>
                <a:gd name="T49" fmla="*/ 635079420 h 1008"/>
                <a:gd name="T50" fmla="*/ 103402734 w 2703"/>
                <a:gd name="T51" fmla="*/ 633819739 h 1008"/>
                <a:gd name="T52" fmla="*/ 73138565 w 2703"/>
                <a:gd name="T53" fmla="*/ 632559264 h 1008"/>
                <a:gd name="T54" fmla="*/ 48548618 w 2703"/>
                <a:gd name="T55" fmla="*/ 628779427 h 1008"/>
                <a:gd name="T56" fmla="*/ 29633711 w 2703"/>
                <a:gd name="T57" fmla="*/ 624998797 h 1008"/>
                <a:gd name="T58" fmla="*/ 14501620 w 2703"/>
                <a:gd name="T59" fmla="*/ 621218960 h 1008"/>
                <a:gd name="T60" fmla="*/ 5043765 w 2703"/>
                <a:gd name="T61" fmla="*/ 616808093 h 1008"/>
                <a:gd name="T62" fmla="*/ 0 w 2703"/>
                <a:gd name="T63" fmla="*/ 610508101 h 1008"/>
                <a:gd name="T64" fmla="*/ 0 w 2703"/>
                <a:gd name="T65" fmla="*/ 599797241 h 1008"/>
                <a:gd name="T66" fmla="*/ 10088324 w 2703"/>
                <a:gd name="T67" fmla="*/ 587826700 h 1008"/>
                <a:gd name="T68" fmla="*/ 27111829 w 2703"/>
                <a:gd name="T69" fmla="*/ 576485603 h 1008"/>
                <a:gd name="T70" fmla="*/ 52332247 w 2703"/>
                <a:gd name="T71" fmla="*/ 568295692 h 1008"/>
                <a:gd name="T72" fmla="*/ 177171770 w 2703"/>
                <a:gd name="T73" fmla="*/ 541833661 h 1008"/>
                <a:gd name="T74" fmla="*/ 397218706 w 2703"/>
                <a:gd name="T75" fmla="*/ 485760000 h 1008"/>
                <a:gd name="T76" fmla="*/ 618525839 w 2703"/>
                <a:gd name="T77" fmla="*/ 415825780 h 1008"/>
                <a:gd name="T78" fmla="*/ 839202600 w 2703"/>
                <a:gd name="T79" fmla="*/ 328880807 h 1008"/>
                <a:gd name="T80" fmla="*/ 1001242236 w 2703"/>
                <a:gd name="T81" fmla="*/ 256425737 h 1008"/>
                <a:gd name="T82" fmla="*/ 1102753534 w 2703"/>
                <a:gd name="T83" fmla="*/ 205393131 h 1008"/>
                <a:gd name="T84" fmla="*/ 1199851539 w 2703"/>
                <a:gd name="T85" fmla="*/ 148689232 h 1008"/>
                <a:gd name="T86" fmla="*/ 1289383105 w 2703"/>
                <a:gd name="T87" fmla="*/ 85685317 h 1008"/>
                <a:gd name="T88" fmla="*/ 1344867680 w 2703"/>
                <a:gd name="T89" fmla="*/ 38432584 h 1008"/>
                <a:gd name="T90" fmla="*/ 1368196674 w 2703"/>
                <a:gd name="T91" fmla="*/ 20161251 h 1008"/>
                <a:gd name="T92" fmla="*/ 1387111581 w 2703"/>
                <a:gd name="T93" fmla="*/ 6930233 h 1008"/>
                <a:gd name="T94" fmla="*/ 1404135077 w 2703"/>
                <a:gd name="T95" fmla="*/ 0 h 10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03"/>
                <a:gd name="T145" fmla="*/ 0 h 1008"/>
                <a:gd name="T146" fmla="*/ 2703 w 2703"/>
                <a:gd name="T147" fmla="*/ 1008 h 10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03" h="1008">
                  <a:moveTo>
                    <a:pt x="2241" y="0"/>
                  </a:moveTo>
                  <a:lnTo>
                    <a:pt x="2254" y="0"/>
                  </a:lnTo>
                  <a:lnTo>
                    <a:pt x="2268" y="2"/>
                  </a:lnTo>
                  <a:lnTo>
                    <a:pt x="2283" y="6"/>
                  </a:lnTo>
                  <a:lnTo>
                    <a:pt x="2298" y="9"/>
                  </a:lnTo>
                  <a:lnTo>
                    <a:pt x="2316" y="17"/>
                  </a:lnTo>
                  <a:lnTo>
                    <a:pt x="2331" y="25"/>
                  </a:lnTo>
                  <a:lnTo>
                    <a:pt x="2350" y="32"/>
                  </a:lnTo>
                  <a:lnTo>
                    <a:pt x="2367" y="44"/>
                  </a:lnTo>
                  <a:lnTo>
                    <a:pt x="2387" y="55"/>
                  </a:lnTo>
                  <a:lnTo>
                    <a:pt x="2408" y="69"/>
                  </a:lnTo>
                  <a:lnTo>
                    <a:pt x="2427" y="84"/>
                  </a:lnTo>
                  <a:lnTo>
                    <a:pt x="2448" y="101"/>
                  </a:lnTo>
                  <a:lnTo>
                    <a:pt x="2469" y="121"/>
                  </a:lnTo>
                  <a:lnTo>
                    <a:pt x="2492" y="140"/>
                  </a:lnTo>
                  <a:lnTo>
                    <a:pt x="2515" y="161"/>
                  </a:lnTo>
                  <a:lnTo>
                    <a:pt x="2538" y="184"/>
                  </a:lnTo>
                  <a:lnTo>
                    <a:pt x="2557" y="201"/>
                  </a:lnTo>
                  <a:lnTo>
                    <a:pt x="2577" y="217"/>
                  </a:lnTo>
                  <a:lnTo>
                    <a:pt x="2594" y="234"/>
                  </a:lnTo>
                  <a:lnTo>
                    <a:pt x="2609" y="249"/>
                  </a:lnTo>
                  <a:lnTo>
                    <a:pt x="2625" y="265"/>
                  </a:lnTo>
                  <a:lnTo>
                    <a:pt x="2638" y="278"/>
                  </a:lnTo>
                  <a:lnTo>
                    <a:pt x="2650" y="293"/>
                  </a:lnTo>
                  <a:lnTo>
                    <a:pt x="2661" y="307"/>
                  </a:lnTo>
                  <a:lnTo>
                    <a:pt x="2671" y="320"/>
                  </a:lnTo>
                  <a:lnTo>
                    <a:pt x="2678" y="334"/>
                  </a:lnTo>
                  <a:lnTo>
                    <a:pt x="2686" y="347"/>
                  </a:lnTo>
                  <a:lnTo>
                    <a:pt x="2692" y="359"/>
                  </a:lnTo>
                  <a:lnTo>
                    <a:pt x="2698" y="372"/>
                  </a:lnTo>
                  <a:lnTo>
                    <a:pt x="2699" y="384"/>
                  </a:lnTo>
                  <a:lnTo>
                    <a:pt x="2701" y="395"/>
                  </a:lnTo>
                  <a:lnTo>
                    <a:pt x="2703" y="407"/>
                  </a:lnTo>
                  <a:lnTo>
                    <a:pt x="2701" y="418"/>
                  </a:lnTo>
                  <a:lnTo>
                    <a:pt x="2699" y="430"/>
                  </a:lnTo>
                  <a:lnTo>
                    <a:pt x="2698" y="441"/>
                  </a:lnTo>
                  <a:lnTo>
                    <a:pt x="2692" y="451"/>
                  </a:lnTo>
                  <a:lnTo>
                    <a:pt x="2686" y="460"/>
                  </a:lnTo>
                  <a:lnTo>
                    <a:pt x="2678" y="470"/>
                  </a:lnTo>
                  <a:lnTo>
                    <a:pt x="2669" y="478"/>
                  </a:lnTo>
                  <a:lnTo>
                    <a:pt x="2659" y="485"/>
                  </a:lnTo>
                  <a:lnTo>
                    <a:pt x="2648" y="493"/>
                  </a:lnTo>
                  <a:lnTo>
                    <a:pt x="2634" y="501"/>
                  </a:lnTo>
                  <a:lnTo>
                    <a:pt x="2621" y="507"/>
                  </a:lnTo>
                  <a:lnTo>
                    <a:pt x="2603" y="512"/>
                  </a:lnTo>
                  <a:lnTo>
                    <a:pt x="2586" y="518"/>
                  </a:lnTo>
                  <a:lnTo>
                    <a:pt x="2567" y="524"/>
                  </a:lnTo>
                  <a:lnTo>
                    <a:pt x="2548" y="528"/>
                  </a:lnTo>
                  <a:lnTo>
                    <a:pt x="2525" y="533"/>
                  </a:lnTo>
                  <a:lnTo>
                    <a:pt x="2471" y="545"/>
                  </a:lnTo>
                  <a:lnTo>
                    <a:pt x="2415" y="558"/>
                  </a:lnTo>
                  <a:lnTo>
                    <a:pt x="2362" y="572"/>
                  </a:lnTo>
                  <a:lnTo>
                    <a:pt x="2308" y="587"/>
                  </a:lnTo>
                  <a:lnTo>
                    <a:pt x="2252" y="604"/>
                  </a:lnTo>
                  <a:lnTo>
                    <a:pt x="2200" y="622"/>
                  </a:lnTo>
                  <a:lnTo>
                    <a:pt x="2147" y="639"/>
                  </a:lnTo>
                  <a:lnTo>
                    <a:pt x="2095" y="658"/>
                  </a:lnTo>
                  <a:lnTo>
                    <a:pt x="2010" y="683"/>
                  </a:lnTo>
                  <a:lnTo>
                    <a:pt x="1930" y="706"/>
                  </a:lnTo>
                  <a:lnTo>
                    <a:pt x="1849" y="727"/>
                  </a:lnTo>
                  <a:lnTo>
                    <a:pt x="1772" y="748"/>
                  </a:lnTo>
                  <a:lnTo>
                    <a:pt x="1695" y="770"/>
                  </a:lnTo>
                  <a:lnTo>
                    <a:pt x="1621" y="789"/>
                  </a:lnTo>
                  <a:lnTo>
                    <a:pt x="1550" y="806"/>
                  </a:lnTo>
                  <a:lnTo>
                    <a:pt x="1479" y="825"/>
                  </a:lnTo>
                  <a:lnTo>
                    <a:pt x="1409" y="841"/>
                  </a:lnTo>
                  <a:lnTo>
                    <a:pt x="1342" y="858"/>
                  </a:lnTo>
                  <a:lnTo>
                    <a:pt x="1277" y="871"/>
                  </a:lnTo>
                  <a:lnTo>
                    <a:pt x="1214" y="887"/>
                  </a:lnTo>
                  <a:lnTo>
                    <a:pt x="1152" y="900"/>
                  </a:lnTo>
                  <a:lnTo>
                    <a:pt x="1093" y="912"/>
                  </a:lnTo>
                  <a:lnTo>
                    <a:pt x="1033" y="923"/>
                  </a:lnTo>
                  <a:lnTo>
                    <a:pt x="978" y="933"/>
                  </a:lnTo>
                  <a:lnTo>
                    <a:pt x="918" y="942"/>
                  </a:lnTo>
                  <a:lnTo>
                    <a:pt x="859" y="952"/>
                  </a:lnTo>
                  <a:lnTo>
                    <a:pt x="803" y="960"/>
                  </a:lnTo>
                  <a:lnTo>
                    <a:pt x="749" y="967"/>
                  </a:lnTo>
                  <a:lnTo>
                    <a:pt x="697" y="973"/>
                  </a:lnTo>
                  <a:lnTo>
                    <a:pt x="645" y="981"/>
                  </a:lnTo>
                  <a:lnTo>
                    <a:pt x="597" y="985"/>
                  </a:lnTo>
                  <a:lnTo>
                    <a:pt x="574" y="988"/>
                  </a:lnTo>
                  <a:lnTo>
                    <a:pt x="549" y="990"/>
                  </a:lnTo>
                  <a:lnTo>
                    <a:pt x="528" y="992"/>
                  </a:lnTo>
                  <a:lnTo>
                    <a:pt x="505" y="994"/>
                  </a:lnTo>
                  <a:lnTo>
                    <a:pt x="484" y="996"/>
                  </a:lnTo>
                  <a:lnTo>
                    <a:pt x="463" y="998"/>
                  </a:lnTo>
                  <a:lnTo>
                    <a:pt x="442" y="1000"/>
                  </a:lnTo>
                  <a:lnTo>
                    <a:pt x="421" y="1000"/>
                  </a:lnTo>
                  <a:lnTo>
                    <a:pt x="402" y="1002"/>
                  </a:lnTo>
                  <a:lnTo>
                    <a:pt x="382" y="1004"/>
                  </a:lnTo>
                  <a:lnTo>
                    <a:pt x="363" y="1004"/>
                  </a:lnTo>
                  <a:lnTo>
                    <a:pt x="346" y="1006"/>
                  </a:lnTo>
                  <a:lnTo>
                    <a:pt x="329" y="1006"/>
                  </a:lnTo>
                  <a:lnTo>
                    <a:pt x="311" y="1006"/>
                  </a:lnTo>
                  <a:lnTo>
                    <a:pt x="294" y="1006"/>
                  </a:lnTo>
                  <a:lnTo>
                    <a:pt x="279" y="1008"/>
                  </a:lnTo>
                  <a:lnTo>
                    <a:pt x="262" y="1008"/>
                  </a:lnTo>
                  <a:lnTo>
                    <a:pt x="248" y="1008"/>
                  </a:lnTo>
                  <a:lnTo>
                    <a:pt x="233" y="1008"/>
                  </a:lnTo>
                  <a:lnTo>
                    <a:pt x="217" y="1008"/>
                  </a:lnTo>
                  <a:lnTo>
                    <a:pt x="202" y="1008"/>
                  </a:lnTo>
                  <a:lnTo>
                    <a:pt x="189" y="1006"/>
                  </a:lnTo>
                  <a:lnTo>
                    <a:pt x="175" y="1006"/>
                  </a:lnTo>
                  <a:lnTo>
                    <a:pt x="164" y="1006"/>
                  </a:lnTo>
                  <a:lnTo>
                    <a:pt x="150" y="1006"/>
                  </a:lnTo>
                  <a:lnTo>
                    <a:pt x="139" y="1004"/>
                  </a:lnTo>
                  <a:lnTo>
                    <a:pt x="127" y="1004"/>
                  </a:lnTo>
                  <a:lnTo>
                    <a:pt x="116" y="1004"/>
                  </a:lnTo>
                  <a:lnTo>
                    <a:pt x="106" y="1002"/>
                  </a:lnTo>
                  <a:lnTo>
                    <a:pt x="96" y="1002"/>
                  </a:lnTo>
                  <a:lnTo>
                    <a:pt x="87" y="1000"/>
                  </a:lnTo>
                  <a:lnTo>
                    <a:pt x="77" y="998"/>
                  </a:lnTo>
                  <a:lnTo>
                    <a:pt x="70" y="998"/>
                  </a:lnTo>
                  <a:lnTo>
                    <a:pt x="62" y="996"/>
                  </a:lnTo>
                  <a:lnTo>
                    <a:pt x="54" y="994"/>
                  </a:lnTo>
                  <a:lnTo>
                    <a:pt x="47" y="992"/>
                  </a:lnTo>
                  <a:lnTo>
                    <a:pt x="41" y="992"/>
                  </a:lnTo>
                  <a:lnTo>
                    <a:pt x="35" y="990"/>
                  </a:lnTo>
                  <a:lnTo>
                    <a:pt x="29" y="988"/>
                  </a:lnTo>
                  <a:lnTo>
                    <a:pt x="23" y="986"/>
                  </a:lnTo>
                  <a:lnTo>
                    <a:pt x="20" y="985"/>
                  </a:lnTo>
                  <a:lnTo>
                    <a:pt x="16" y="983"/>
                  </a:lnTo>
                  <a:lnTo>
                    <a:pt x="12" y="981"/>
                  </a:lnTo>
                  <a:lnTo>
                    <a:pt x="8" y="979"/>
                  </a:lnTo>
                  <a:lnTo>
                    <a:pt x="6" y="975"/>
                  </a:lnTo>
                  <a:lnTo>
                    <a:pt x="4" y="973"/>
                  </a:lnTo>
                  <a:lnTo>
                    <a:pt x="2" y="971"/>
                  </a:lnTo>
                  <a:lnTo>
                    <a:pt x="0" y="969"/>
                  </a:lnTo>
                  <a:lnTo>
                    <a:pt x="0" y="965"/>
                  </a:lnTo>
                  <a:lnTo>
                    <a:pt x="0" y="963"/>
                  </a:lnTo>
                  <a:lnTo>
                    <a:pt x="0" y="958"/>
                  </a:lnTo>
                  <a:lnTo>
                    <a:pt x="0" y="952"/>
                  </a:lnTo>
                  <a:lnTo>
                    <a:pt x="4" y="946"/>
                  </a:lnTo>
                  <a:lnTo>
                    <a:pt x="6" y="942"/>
                  </a:lnTo>
                  <a:lnTo>
                    <a:pt x="10" y="937"/>
                  </a:lnTo>
                  <a:lnTo>
                    <a:pt x="16" y="933"/>
                  </a:lnTo>
                  <a:lnTo>
                    <a:pt x="22" y="929"/>
                  </a:lnTo>
                  <a:lnTo>
                    <a:pt x="27" y="923"/>
                  </a:lnTo>
                  <a:lnTo>
                    <a:pt x="35" y="919"/>
                  </a:lnTo>
                  <a:lnTo>
                    <a:pt x="43" y="915"/>
                  </a:lnTo>
                  <a:lnTo>
                    <a:pt x="52" y="912"/>
                  </a:lnTo>
                  <a:lnTo>
                    <a:pt x="62" y="910"/>
                  </a:lnTo>
                  <a:lnTo>
                    <a:pt x="71" y="906"/>
                  </a:lnTo>
                  <a:lnTo>
                    <a:pt x="83" y="902"/>
                  </a:lnTo>
                  <a:lnTo>
                    <a:pt x="95" y="900"/>
                  </a:lnTo>
                  <a:lnTo>
                    <a:pt x="108" y="896"/>
                  </a:lnTo>
                  <a:lnTo>
                    <a:pt x="194" y="879"/>
                  </a:lnTo>
                  <a:lnTo>
                    <a:pt x="281" y="860"/>
                  </a:lnTo>
                  <a:lnTo>
                    <a:pt x="369" y="839"/>
                  </a:lnTo>
                  <a:lnTo>
                    <a:pt x="455" y="818"/>
                  </a:lnTo>
                  <a:lnTo>
                    <a:pt x="544" y="794"/>
                  </a:lnTo>
                  <a:lnTo>
                    <a:pt x="630" y="771"/>
                  </a:lnTo>
                  <a:lnTo>
                    <a:pt x="718" y="745"/>
                  </a:lnTo>
                  <a:lnTo>
                    <a:pt x="807" y="718"/>
                  </a:lnTo>
                  <a:lnTo>
                    <a:pt x="893" y="689"/>
                  </a:lnTo>
                  <a:lnTo>
                    <a:pt x="981" y="660"/>
                  </a:lnTo>
                  <a:lnTo>
                    <a:pt x="1068" y="627"/>
                  </a:lnTo>
                  <a:lnTo>
                    <a:pt x="1156" y="595"/>
                  </a:lnTo>
                  <a:lnTo>
                    <a:pt x="1242" y="558"/>
                  </a:lnTo>
                  <a:lnTo>
                    <a:pt x="1331" y="522"/>
                  </a:lnTo>
                  <a:lnTo>
                    <a:pt x="1417" y="484"/>
                  </a:lnTo>
                  <a:lnTo>
                    <a:pt x="1504" y="443"/>
                  </a:lnTo>
                  <a:lnTo>
                    <a:pt x="1546" y="426"/>
                  </a:lnTo>
                  <a:lnTo>
                    <a:pt x="1588" y="407"/>
                  </a:lnTo>
                  <a:lnTo>
                    <a:pt x="1630" y="388"/>
                  </a:lnTo>
                  <a:lnTo>
                    <a:pt x="1671" y="366"/>
                  </a:lnTo>
                  <a:lnTo>
                    <a:pt x="1711" y="347"/>
                  </a:lnTo>
                  <a:lnTo>
                    <a:pt x="1749" y="326"/>
                  </a:lnTo>
                  <a:lnTo>
                    <a:pt x="1790" y="303"/>
                  </a:lnTo>
                  <a:lnTo>
                    <a:pt x="1828" y="282"/>
                  </a:lnTo>
                  <a:lnTo>
                    <a:pt x="1866" y="259"/>
                  </a:lnTo>
                  <a:lnTo>
                    <a:pt x="1903" y="236"/>
                  </a:lnTo>
                  <a:lnTo>
                    <a:pt x="1939" y="211"/>
                  </a:lnTo>
                  <a:lnTo>
                    <a:pt x="1976" y="186"/>
                  </a:lnTo>
                  <a:lnTo>
                    <a:pt x="2010" y="161"/>
                  </a:lnTo>
                  <a:lnTo>
                    <a:pt x="2045" y="136"/>
                  </a:lnTo>
                  <a:lnTo>
                    <a:pt x="2079" y="107"/>
                  </a:lnTo>
                  <a:lnTo>
                    <a:pt x="2114" y="80"/>
                  </a:lnTo>
                  <a:lnTo>
                    <a:pt x="2124" y="71"/>
                  </a:lnTo>
                  <a:lnTo>
                    <a:pt x="2133" y="61"/>
                  </a:lnTo>
                  <a:lnTo>
                    <a:pt x="2143" y="54"/>
                  </a:lnTo>
                  <a:lnTo>
                    <a:pt x="2152" y="46"/>
                  </a:lnTo>
                  <a:lnTo>
                    <a:pt x="2162" y="38"/>
                  </a:lnTo>
                  <a:lnTo>
                    <a:pt x="2170" y="32"/>
                  </a:lnTo>
                  <a:lnTo>
                    <a:pt x="2177" y="25"/>
                  </a:lnTo>
                  <a:lnTo>
                    <a:pt x="2185" y="21"/>
                  </a:lnTo>
                  <a:lnTo>
                    <a:pt x="2193" y="15"/>
                  </a:lnTo>
                  <a:lnTo>
                    <a:pt x="2200" y="11"/>
                  </a:lnTo>
                  <a:lnTo>
                    <a:pt x="2208" y="7"/>
                  </a:lnTo>
                  <a:lnTo>
                    <a:pt x="2214" y="4"/>
                  </a:lnTo>
                  <a:lnTo>
                    <a:pt x="2221" y="2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4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3552825" y="3722489"/>
              <a:ext cx="1170980" cy="234553"/>
            </a:xfrm>
            <a:custGeom>
              <a:avLst/>
              <a:gdLst>
                <a:gd name="T0" fmla="*/ 2147483647 w 3933"/>
                <a:gd name="T1" fmla="*/ 4421242 h 787"/>
                <a:gd name="T2" fmla="*/ 2147483647 w 3933"/>
                <a:gd name="T3" fmla="*/ 25265374 h 787"/>
                <a:gd name="T4" fmla="*/ 2147483647 w 3933"/>
                <a:gd name="T5" fmla="*/ 61269534 h 787"/>
                <a:gd name="T6" fmla="*/ 2147483647 w 3933"/>
                <a:gd name="T7" fmla="*/ 108641924 h 787"/>
                <a:gd name="T8" fmla="*/ 2147483647 w 3933"/>
                <a:gd name="T9" fmla="*/ 156015084 h 787"/>
                <a:gd name="T10" fmla="*/ 2147483647 w 3933"/>
                <a:gd name="T11" fmla="*/ 202125373 h 787"/>
                <a:gd name="T12" fmla="*/ 2147483647 w 3933"/>
                <a:gd name="T13" fmla="*/ 243181843 h 787"/>
                <a:gd name="T14" fmla="*/ 2147483647 w 3933"/>
                <a:gd name="T15" fmla="*/ 271605580 h 787"/>
                <a:gd name="T16" fmla="*/ 2147483647 w 3933"/>
                <a:gd name="T17" fmla="*/ 286764800 h 787"/>
                <a:gd name="T18" fmla="*/ 2147483647 w 3933"/>
                <a:gd name="T19" fmla="*/ 289291337 h 787"/>
                <a:gd name="T20" fmla="*/ 2147483647 w 3933"/>
                <a:gd name="T21" fmla="*/ 288028466 h 787"/>
                <a:gd name="T22" fmla="*/ 2147483647 w 3933"/>
                <a:gd name="T23" fmla="*/ 284870096 h 787"/>
                <a:gd name="T24" fmla="*/ 2147483647 w 3933"/>
                <a:gd name="T25" fmla="*/ 281080689 h 787"/>
                <a:gd name="T26" fmla="*/ 2013368740 w 3933"/>
                <a:gd name="T27" fmla="*/ 276026820 h 787"/>
                <a:gd name="T28" fmla="*/ 1824890947 w 3933"/>
                <a:gd name="T29" fmla="*/ 277290486 h 787"/>
                <a:gd name="T30" fmla="*/ 1610568833 w 3933"/>
                <a:gd name="T31" fmla="*/ 286133762 h 787"/>
                <a:gd name="T32" fmla="*/ 1371032797 w 3933"/>
                <a:gd name="T33" fmla="*/ 305082390 h 787"/>
                <a:gd name="T34" fmla="*/ 1130235171 w 3933"/>
                <a:gd name="T35" fmla="*/ 330980385 h 787"/>
                <a:gd name="T36" fmla="*/ 987143630 w 3933"/>
                <a:gd name="T37" fmla="*/ 347402476 h 787"/>
                <a:gd name="T38" fmla="*/ 855398453 w 3933"/>
                <a:gd name="T39" fmla="*/ 364457195 h 787"/>
                <a:gd name="T40" fmla="*/ 734369044 w 3933"/>
                <a:gd name="T41" fmla="*/ 384037656 h 787"/>
                <a:gd name="T42" fmla="*/ 622795798 w 3933"/>
                <a:gd name="T43" fmla="*/ 403618912 h 787"/>
                <a:gd name="T44" fmla="*/ 523828919 w 3933"/>
                <a:gd name="T45" fmla="*/ 425094971 h 787"/>
                <a:gd name="T46" fmla="*/ 435578800 w 3933"/>
                <a:gd name="T47" fmla="*/ 449728506 h 787"/>
                <a:gd name="T48" fmla="*/ 363086937 w 3933"/>
                <a:gd name="T49" fmla="*/ 472467336 h 787"/>
                <a:gd name="T50" fmla="*/ 308246308 w 3933"/>
                <a:gd name="T51" fmla="*/ 488258389 h 787"/>
                <a:gd name="T52" fmla="*/ 275467216 w 3933"/>
                <a:gd name="T53" fmla="*/ 495838000 h 787"/>
                <a:gd name="T54" fmla="*/ 245209715 w 3933"/>
                <a:gd name="T55" fmla="*/ 493311463 h 787"/>
                <a:gd name="T56" fmla="*/ 198563412 w 3933"/>
                <a:gd name="T57" fmla="*/ 474993873 h 787"/>
                <a:gd name="T58" fmla="*/ 139939603 w 3933"/>
                <a:gd name="T59" fmla="*/ 438358693 h 787"/>
                <a:gd name="T60" fmla="*/ 76273381 w 3933"/>
                <a:gd name="T61" fmla="*/ 389090730 h 787"/>
                <a:gd name="T62" fmla="*/ 31518309 w 3933"/>
                <a:gd name="T63" fmla="*/ 348666142 h 787"/>
                <a:gd name="T64" fmla="*/ 5673581 w 3933"/>
                <a:gd name="T65" fmla="*/ 318346907 h 787"/>
                <a:gd name="T66" fmla="*/ 0 w 3933"/>
                <a:gd name="T67" fmla="*/ 293081539 h 787"/>
                <a:gd name="T68" fmla="*/ 9455174 w 3933"/>
                <a:gd name="T69" fmla="*/ 270342709 h 787"/>
                <a:gd name="T70" fmla="*/ 32779104 w 3933"/>
                <a:gd name="T71" fmla="*/ 255814526 h 787"/>
                <a:gd name="T72" fmla="*/ 67448608 w 3933"/>
                <a:gd name="T73" fmla="*/ 248234916 h 787"/>
                <a:gd name="T74" fmla="*/ 197302617 w 3933"/>
                <a:gd name="T75" fmla="*/ 243181843 h 787"/>
                <a:gd name="T76" fmla="*/ 351740572 w 3933"/>
                <a:gd name="T77" fmla="*/ 231180992 h 787"/>
                <a:gd name="T78" fmla="*/ 532023295 w 3933"/>
                <a:gd name="T79" fmla="*/ 207178446 h 787"/>
                <a:gd name="T80" fmla="*/ 719870691 w 3933"/>
                <a:gd name="T81" fmla="*/ 180649413 h 787"/>
                <a:gd name="T82" fmla="*/ 885655954 w 3933"/>
                <a:gd name="T83" fmla="*/ 158541620 h 787"/>
                <a:gd name="T84" fmla="*/ 1031898690 w 3933"/>
                <a:gd name="T85" fmla="*/ 140224030 h 787"/>
                <a:gd name="T86" fmla="*/ 1157971082 w 3933"/>
                <a:gd name="T87" fmla="*/ 124432977 h 787"/>
                <a:gd name="T88" fmla="*/ 1264501939 w 3933"/>
                <a:gd name="T89" fmla="*/ 112432126 h 787"/>
                <a:gd name="T90" fmla="*/ 1348970466 w 3933"/>
                <a:gd name="T91" fmla="*/ 102957787 h 787"/>
                <a:gd name="T92" fmla="*/ 1437220585 w 3933"/>
                <a:gd name="T93" fmla="*/ 92851641 h 787"/>
                <a:gd name="T94" fmla="*/ 1568965762 w 3933"/>
                <a:gd name="T95" fmla="*/ 79587124 h 787"/>
                <a:gd name="T96" fmla="*/ 1730337646 w 3933"/>
                <a:gd name="T97" fmla="*/ 65058942 h 787"/>
                <a:gd name="T98" fmla="*/ 1880362768 w 3933"/>
                <a:gd name="T99" fmla="*/ 51794413 h 787"/>
                <a:gd name="T100" fmla="*/ 1962309704 w 3933"/>
                <a:gd name="T101" fmla="*/ 37267025 h 787"/>
                <a:gd name="T102" fmla="*/ 2032909481 w 3933"/>
                <a:gd name="T103" fmla="*/ 24002503 h 787"/>
                <a:gd name="T104" fmla="*/ 2089642097 w 3933"/>
                <a:gd name="T105" fmla="*/ 14527394 h 787"/>
                <a:gd name="T106" fmla="*/ 2133136362 w 3933"/>
                <a:gd name="T107" fmla="*/ 6947780 h 787"/>
                <a:gd name="T108" fmla="*/ 2147483647 w 3933"/>
                <a:gd name="T109" fmla="*/ 1894705 h 787"/>
                <a:gd name="T110" fmla="*/ 2147483647 w 3933"/>
                <a:gd name="T111" fmla="*/ 0 h 7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933"/>
                <a:gd name="T169" fmla="*/ 0 h 787"/>
                <a:gd name="T170" fmla="*/ 3933 w 3933"/>
                <a:gd name="T171" fmla="*/ 787 h 7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933" h="787">
                  <a:moveTo>
                    <a:pt x="3465" y="0"/>
                  </a:moveTo>
                  <a:lnTo>
                    <a:pt x="3472" y="0"/>
                  </a:lnTo>
                  <a:lnTo>
                    <a:pt x="3484" y="1"/>
                  </a:lnTo>
                  <a:lnTo>
                    <a:pt x="3495" y="3"/>
                  </a:lnTo>
                  <a:lnTo>
                    <a:pt x="3507" y="7"/>
                  </a:lnTo>
                  <a:lnTo>
                    <a:pt x="3520" y="13"/>
                  </a:lnTo>
                  <a:lnTo>
                    <a:pt x="3536" y="17"/>
                  </a:lnTo>
                  <a:lnTo>
                    <a:pt x="3551" y="24"/>
                  </a:lnTo>
                  <a:lnTo>
                    <a:pt x="3568" y="32"/>
                  </a:lnTo>
                  <a:lnTo>
                    <a:pt x="3588" y="40"/>
                  </a:lnTo>
                  <a:lnTo>
                    <a:pt x="3607" y="49"/>
                  </a:lnTo>
                  <a:lnTo>
                    <a:pt x="3628" y="59"/>
                  </a:lnTo>
                  <a:lnTo>
                    <a:pt x="3651" y="71"/>
                  </a:lnTo>
                  <a:lnTo>
                    <a:pt x="3674" y="84"/>
                  </a:lnTo>
                  <a:lnTo>
                    <a:pt x="3697" y="97"/>
                  </a:lnTo>
                  <a:lnTo>
                    <a:pt x="3724" y="111"/>
                  </a:lnTo>
                  <a:lnTo>
                    <a:pt x="3751" y="126"/>
                  </a:lnTo>
                  <a:lnTo>
                    <a:pt x="3772" y="142"/>
                  </a:lnTo>
                  <a:lnTo>
                    <a:pt x="3793" y="157"/>
                  </a:lnTo>
                  <a:lnTo>
                    <a:pt x="3810" y="172"/>
                  </a:lnTo>
                  <a:lnTo>
                    <a:pt x="3829" y="188"/>
                  </a:lnTo>
                  <a:lnTo>
                    <a:pt x="3845" y="203"/>
                  </a:lnTo>
                  <a:lnTo>
                    <a:pt x="3860" y="218"/>
                  </a:lnTo>
                  <a:lnTo>
                    <a:pt x="3874" y="232"/>
                  </a:lnTo>
                  <a:lnTo>
                    <a:pt x="3887" y="247"/>
                  </a:lnTo>
                  <a:lnTo>
                    <a:pt x="3897" y="263"/>
                  </a:lnTo>
                  <a:lnTo>
                    <a:pt x="3906" y="278"/>
                  </a:lnTo>
                  <a:lnTo>
                    <a:pt x="3916" y="291"/>
                  </a:lnTo>
                  <a:lnTo>
                    <a:pt x="3922" y="307"/>
                  </a:lnTo>
                  <a:lnTo>
                    <a:pt x="3927" y="320"/>
                  </a:lnTo>
                  <a:lnTo>
                    <a:pt x="3931" y="335"/>
                  </a:lnTo>
                  <a:lnTo>
                    <a:pt x="3933" y="349"/>
                  </a:lnTo>
                  <a:lnTo>
                    <a:pt x="3933" y="362"/>
                  </a:lnTo>
                  <a:lnTo>
                    <a:pt x="3933" y="376"/>
                  </a:lnTo>
                  <a:lnTo>
                    <a:pt x="3931" y="385"/>
                  </a:lnTo>
                  <a:lnTo>
                    <a:pt x="3927" y="397"/>
                  </a:lnTo>
                  <a:lnTo>
                    <a:pt x="3923" y="407"/>
                  </a:lnTo>
                  <a:lnTo>
                    <a:pt x="3920" y="414"/>
                  </a:lnTo>
                  <a:lnTo>
                    <a:pt x="3912" y="422"/>
                  </a:lnTo>
                  <a:lnTo>
                    <a:pt x="3904" y="430"/>
                  </a:lnTo>
                  <a:lnTo>
                    <a:pt x="3895" y="435"/>
                  </a:lnTo>
                  <a:lnTo>
                    <a:pt x="3885" y="441"/>
                  </a:lnTo>
                  <a:lnTo>
                    <a:pt x="3874" y="447"/>
                  </a:lnTo>
                  <a:lnTo>
                    <a:pt x="3862" y="451"/>
                  </a:lnTo>
                  <a:lnTo>
                    <a:pt x="3849" y="454"/>
                  </a:lnTo>
                  <a:lnTo>
                    <a:pt x="3833" y="456"/>
                  </a:lnTo>
                  <a:lnTo>
                    <a:pt x="3818" y="458"/>
                  </a:lnTo>
                  <a:lnTo>
                    <a:pt x="3801" y="458"/>
                  </a:lnTo>
                  <a:lnTo>
                    <a:pt x="3781" y="460"/>
                  </a:lnTo>
                  <a:lnTo>
                    <a:pt x="3766" y="458"/>
                  </a:lnTo>
                  <a:lnTo>
                    <a:pt x="3749" y="458"/>
                  </a:lnTo>
                  <a:lnTo>
                    <a:pt x="3731" y="458"/>
                  </a:lnTo>
                  <a:lnTo>
                    <a:pt x="3714" y="458"/>
                  </a:lnTo>
                  <a:lnTo>
                    <a:pt x="3697" y="458"/>
                  </a:lnTo>
                  <a:lnTo>
                    <a:pt x="3678" y="456"/>
                  </a:lnTo>
                  <a:lnTo>
                    <a:pt x="3659" y="456"/>
                  </a:lnTo>
                  <a:lnTo>
                    <a:pt x="3639" y="454"/>
                  </a:lnTo>
                  <a:lnTo>
                    <a:pt x="3618" y="454"/>
                  </a:lnTo>
                  <a:lnTo>
                    <a:pt x="3597" y="453"/>
                  </a:lnTo>
                  <a:lnTo>
                    <a:pt x="3576" y="451"/>
                  </a:lnTo>
                  <a:lnTo>
                    <a:pt x="3553" y="451"/>
                  </a:lnTo>
                  <a:lnTo>
                    <a:pt x="3530" y="449"/>
                  </a:lnTo>
                  <a:lnTo>
                    <a:pt x="3507" y="447"/>
                  </a:lnTo>
                  <a:lnTo>
                    <a:pt x="3482" y="447"/>
                  </a:lnTo>
                  <a:lnTo>
                    <a:pt x="3457" y="445"/>
                  </a:lnTo>
                  <a:lnTo>
                    <a:pt x="3407" y="441"/>
                  </a:lnTo>
                  <a:lnTo>
                    <a:pt x="3355" y="439"/>
                  </a:lnTo>
                  <a:lnTo>
                    <a:pt x="3303" y="439"/>
                  </a:lnTo>
                  <a:lnTo>
                    <a:pt x="3248" y="437"/>
                  </a:lnTo>
                  <a:lnTo>
                    <a:pt x="3194" y="437"/>
                  </a:lnTo>
                  <a:lnTo>
                    <a:pt x="3136" y="437"/>
                  </a:lnTo>
                  <a:lnTo>
                    <a:pt x="3079" y="437"/>
                  </a:lnTo>
                  <a:lnTo>
                    <a:pt x="3019" y="437"/>
                  </a:lnTo>
                  <a:lnTo>
                    <a:pt x="2958" y="437"/>
                  </a:lnTo>
                  <a:lnTo>
                    <a:pt x="2895" y="439"/>
                  </a:lnTo>
                  <a:lnTo>
                    <a:pt x="2831" y="441"/>
                  </a:lnTo>
                  <a:lnTo>
                    <a:pt x="2764" y="443"/>
                  </a:lnTo>
                  <a:lnTo>
                    <a:pt x="2697" y="445"/>
                  </a:lnTo>
                  <a:lnTo>
                    <a:pt x="2626" y="449"/>
                  </a:lnTo>
                  <a:lnTo>
                    <a:pt x="2555" y="453"/>
                  </a:lnTo>
                  <a:lnTo>
                    <a:pt x="2482" y="458"/>
                  </a:lnTo>
                  <a:lnTo>
                    <a:pt x="2407" y="464"/>
                  </a:lnTo>
                  <a:lnTo>
                    <a:pt x="2332" y="470"/>
                  </a:lnTo>
                  <a:lnTo>
                    <a:pt x="2253" y="476"/>
                  </a:lnTo>
                  <a:lnTo>
                    <a:pt x="2175" y="483"/>
                  </a:lnTo>
                  <a:lnTo>
                    <a:pt x="2092" y="491"/>
                  </a:lnTo>
                  <a:lnTo>
                    <a:pt x="2010" y="501"/>
                  </a:lnTo>
                  <a:lnTo>
                    <a:pt x="1925" y="508"/>
                  </a:lnTo>
                  <a:lnTo>
                    <a:pt x="1841" y="520"/>
                  </a:lnTo>
                  <a:lnTo>
                    <a:pt x="1793" y="524"/>
                  </a:lnTo>
                  <a:lnTo>
                    <a:pt x="1747" y="529"/>
                  </a:lnTo>
                  <a:lnTo>
                    <a:pt x="1701" y="533"/>
                  </a:lnTo>
                  <a:lnTo>
                    <a:pt x="1654" y="539"/>
                  </a:lnTo>
                  <a:lnTo>
                    <a:pt x="1610" y="545"/>
                  </a:lnTo>
                  <a:lnTo>
                    <a:pt x="1566" y="550"/>
                  </a:lnTo>
                  <a:lnTo>
                    <a:pt x="1522" y="554"/>
                  </a:lnTo>
                  <a:lnTo>
                    <a:pt x="1480" y="560"/>
                  </a:lnTo>
                  <a:lnTo>
                    <a:pt x="1438" y="566"/>
                  </a:lnTo>
                  <a:lnTo>
                    <a:pt x="1397" y="572"/>
                  </a:lnTo>
                  <a:lnTo>
                    <a:pt x="1357" y="577"/>
                  </a:lnTo>
                  <a:lnTo>
                    <a:pt x="1317" y="583"/>
                  </a:lnTo>
                  <a:lnTo>
                    <a:pt x="1278" y="589"/>
                  </a:lnTo>
                  <a:lnTo>
                    <a:pt x="1240" y="595"/>
                  </a:lnTo>
                  <a:lnTo>
                    <a:pt x="1201" y="602"/>
                  </a:lnTo>
                  <a:lnTo>
                    <a:pt x="1165" y="608"/>
                  </a:lnTo>
                  <a:lnTo>
                    <a:pt x="1128" y="614"/>
                  </a:lnTo>
                  <a:lnTo>
                    <a:pt x="1092" y="620"/>
                  </a:lnTo>
                  <a:lnTo>
                    <a:pt x="1057" y="627"/>
                  </a:lnTo>
                  <a:lnTo>
                    <a:pt x="1023" y="633"/>
                  </a:lnTo>
                  <a:lnTo>
                    <a:pt x="988" y="639"/>
                  </a:lnTo>
                  <a:lnTo>
                    <a:pt x="956" y="646"/>
                  </a:lnTo>
                  <a:lnTo>
                    <a:pt x="925" y="654"/>
                  </a:lnTo>
                  <a:lnTo>
                    <a:pt x="892" y="660"/>
                  </a:lnTo>
                  <a:lnTo>
                    <a:pt x="862" y="668"/>
                  </a:lnTo>
                  <a:lnTo>
                    <a:pt x="831" y="673"/>
                  </a:lnTo>
                  <a:lnTo>
                    <a:pt x="802" y="681"/>
                  </a:lnTo>
                  <a:lnTo>
                    <a:pt x="773" y="689"/>
                  </a:lnTo>
                  <a:lnTo>
                    <a:pt x="745" y="696"/>
                  </a:lnTo>
                  <a:lnTo>
                    <a:pt x="718" y="704"/>
                  </a:lnTo>
                  <a:lnTo>
                    <a:pt x="691" y="712"/>
                  </a:lnTo>
                  <a:lnTo>
                    <a:pt x="666" y="719"/>
                  </a:lnTo>
                  <a:lnTo>
                    <a:pt x="641" y="727"/>
                  </a:lnTo>
                  <a:lnTo>
                    <a:pt x="618" y="735"/>
                  </a:lnTo>
                  <a:lnTo>
                    <a:pt x="597" y="742"/>
                  </a:lnTo>
                  <a:lnTo>
                    <a:pt x="576" y="748"/>
                  </a:lnTo>
                  <a:lnTo>
                    <a:pt x="556" y="754"/>
                  </a:lnTo>
                  <a:lnTo>
                    <a:pt x="537" y="760"/>
                  </a:lnTo>
                  <a:lnTo>
                    <a:pt x="520" y="765"/>
                  </a:lnTo>
                  <a:lnTo>
                    <a:pt x="505" y="769"/>
                  </a:lnTo>
                  <a:lnTo>
                    <a:pt x="489" y="773"/>
                  </a:lnTo>
                  <a:lnTo>
                    <a:pt x="478" y="777"/>
                  </a:lnTo>
                  <a:lnTo>
                    <a:pt x="464" y="779"/>
                  </a:lnTo>
                  <a:lnTo>
                    <a:pt x="455" y="781"/>
                  </a:lnTo>
                  <a:lnTo>
                    <a:pt x="445" y="783"/>
                  </a:lnTo>
                  <a:lnTo>
                    <a:pt x="437" y="785"/>
                  </a:lnTo>
                  <a:lnTo>
                    <a:pt x="430" y="785"/>
                  </a:lnTo>
                  <a:lnTo>
                    <a:pt x="424" y="787"/>
                  </a:lnTo>
                  <a:lnTo>
                    <a:pt x="412" y="785"/>
                  </a:lnTo>
                  <a:lnTo>
                    <a:pt x="401" y="783"/>
                  </a:lnTo>
                  <a:lnTo>
                    <a:pt x="389" y="781"/>
                  </a:lnTo>
                  <a:lnTo>
                    <a:pt x="376" y="777"/>
                  </a:lnTo>
                  <a:lnTo>
                    <a:pt x="361" y="773"/>
                  </a:lnTo>
                  <a:lnTo>
                    <a:pt x="347" y="767"/>
                  </a:lnTo>
                  <a:lnTo>
                    <a:pt x="332" y="760"/>
                  </a:lnTo>
                  <a:lnTo>
                    <a:pt x="315" y="752"/>
                  </a:lnTo>
                  <a:lnTo>
                    <a:pt x="297" y="742"/>
                  </a:lnTo>
                  <a:lnTo>
                    <a:pt x="280" y="733"/>
                  </a:lnTo>
                  <a:lnTo>
                    <a:pt x="261" y="721"/>
                  </a:lnTo>
                  <a:lnTo>
                    <a:pt x="242" y="708"/>
                  </a:lnTo>
                  <a:lnTo>
                    <a:pt x="222" y="694"/>
                  </a:lnTo>
                  <a:lnTo>
                    <a:pt x="201" y="679"/>
                  </a:lnTo>
                  <a:lnTo>
                    <a:pt x="180" y="662"/>
                  </a:lnTo>
                  <a:lnTo>
                    <a:pt x="157" y="645"/>
                  </a:lnTo>
                  <a:lnTo>
                    <a:pt x="138" y="629"/>
                  </a:lnTo>
                  <a:lnTo>
                    <a:pt x="121" y="616"/>
                  </a:lnTo>
                  <a:lnTo>
                    <a:pt x="103" y="602"/>
                  </a:lnTo>
                  <a:lnTo>
                    <a:pt x="88" y="589"/>
                  </a:lnTo>
                  <a:lnTo>
                    <a:pt x="73" y="575"/>
                  </a:lnTo>
                  <a:lnTo>
                    <a:pt x="61" y="564"/>
                  </a:lnTo>
                  <a:lnTo>
                    <a:pt x="50" y="552"/>
                  </a:lnTo>
                  <a:lnTo>
                    <a:pt x="38" y="543"/>
                  </a:lnTo>
                  <a:lnTo>
                    <a:pt x="29" y="531"/>
                  </a:lnTo>
                  <a:lnTo>
                    <a:pt x="21" y="522"/>
                  </a:lnTo>
                  <a:lnTo>
                    <a:pt x="15" y="514"/>
                  </a:lnTo>
                  <a:lnTo>
                    <a:pt x="9" y="504"/>
                  </a:lnTo>
                  <a:lnTo>
                    <a:pt x="5" y="497"/>
                  </a:lnTo>
                  <a:lnTo>
                    <a:pt x="2" y="489"/>
                  </a:lnTo>
                  <a:lnTo>
                    <a:pt x="0" y="481"/>
                  </a:lnTo>
                  <a:lnTo>
                    <a:pt x="0" y="474"/>
                  </a:lnTo>
                  <a:lnTo>
                    <a:pt x="0" y="464"/>
                  </a:lnTo>
                  <a:lnTo>
                    <a:pt x="2" y="456"/>
                  </a:lnTo>
                  <a:lnTo>
                    <a:pt x="4" y="449"/>
                  </a:lnTo>
                  <a:lnTo>
                    <a:pt x="5" y="441"/>
                  </a:lnTo>
                  <a:lnTo>
                    <a:pt x="9" y="433"/>
                  </a:lnTo>
                  <a:lnTo>
                    <a:pt x="15" y="428"/>
                  </a:lnTo>
                  <a:lnTo>
                    <a:pt x="21" y="422"/>
                  </a:lnTo>
                  <a:lnTo>
                    <a:pt x="27" y="416"/>
                  </a:lnTo>
                  <a:lnTo>
                    <a:pt x="34" y="412"/>
                  </a:lnTo>
                  <a:lnTo>
                    <a:pt x="42" y="408"/>
                  </a:lnTo>
                  <a:lnTo>
                    <a:pt x="52" y="405"/>
                  </a:lnTo>
                  <a:lnTo>
                    <a:pt x="61" y="401"/>
                  </a:lnTo>
                  <a:lnTo>
                    <a:pt x="71" y="399"/>
                  </a:lnTo>
                  <a:lnTo>
                    <a:pt x="82" y="397"/>
                  </a:lnTo>
                  <a:lnTo>
                    <a:pt x="94" y="395"/>
                  </a:lnTo>
                  <a:lnTo>
                    <a:pt x="107" y="393"/>
                  </a:lnTo>
                  <a:lnTo>
                    <a:pt x="146" y="393"/>
                  </a:lnTo>
                  <a:lnTo>
                    <a:pt x="184" y="391"/>
                  </a:lnTo>
                  <a:lnTo>
                    <a:pt x="226" y="391"/>
                  </a:lnTo>
                  <a:lnTo>
                    <a:pt x="268" y="389"/>
                  </a:lnTo>
                  <a:lnTo>
                    <a:pt x="313" y="385"/>
                  </a:lnTo>
                  <a:lnTo>
                    <a:pt x="359" y="383"/>
                  </a:lnTo>
                  <a:lnTo>
                    <a:pt x="405" y="380"/>
                  </a:lnTo>
                  <a:lnTo>
                    <a:pt x="455" y="376"/>
                  </a:lnTo>
                  <a:lnTo>
                    <a:pt x="505" y="370"/>
                  </a:lnTo>
                  <a:lnTo>
                    <a:pt x="558" y="366"/>
                  </a:lnTo>
                  <a:lnTo>
                    <a:pt x="612" y="359"/>
                  </a:lnTo>
                  <a:lnTo>
                    <a:pt x="668" y="353"/>
                  </a:lnTo>
                  <a:lnTo>
                    <a:pt x="725" y="345"/>
                  </a:lnTo>
                  <a:lnTo>
                    <a:pt x="785" y="337"/>
                  </a:lnTo>
                  <a:lnTo>
                    <a:pt x="844" y="328"/>
                  </a:lnTo>
                  <a:lnTo>
                    <a:pt x="908" y="318"/>
                  </a:lnTo>
                  <a:lnTo>
                    <a:pt x="967" y="311"/>
                  </a:lnTo>
                  <a:lnTo>
                    <a:pt x="1027" y="303"/>
                  </a:lnTo>
                  <a:lnTo>
                    <a:pt x="1084" y="293"/>
                  </a:lnTo>
                  <a:lnTo>
                    <a:pt x="1142" y="286"/>
                  </a:lnTo>
                  <a:lnTo>
                    <a:pt x="1198" y="280"/>
                  </a:lnTo>
                  <a:lnTo>
                    <a:pt x="1251" y="272"/>
                  </a:lnTo>
                  <a:lnTo>
                    <a:pt x="1303" y="264"/>
                  </a:lnTo>
                  <a:lnTo>
                    <a:pt x="1355" y="259"/>
                  </a:lnTo>
                  <a:lnTo>
                    <a:pt x="1405" y="251"/>
                  </a:lnTo>
                  <a:lnTo>
                    <a:pt x="1455" y="245"/>
                  </a:lnTo>
                  <a:lnTo>
                    <a:pt x="1503" y="239"/>
                  </a:lnTo>
                  <a:lnTo>
                    <a:pt x="1549" y="234"/>
                  </a:lnTo>
                  <a:lnTo>
                    <a:pt x="1593" y="228"/>
                  </a:lnTo>
                  <a:lnTo>
                    <a:pt x="1637" y="222"/>
                  </a:lnTo>
                  <a:lnTo>
                    <a:pt x="1679" y="216"/>
                  </a:lnTo>
                  <a:lnTo>
                    <a:pt x="1722" y="211"/>
                  </a:lnTo>
                  <a:lnTo>
                    <a:pt x="1762" y="207"/>
                  </a:lnTo>
                  <a:lnTo>
                    <a:pt x="1800" y="201"/>
                  </a:lnTo>
                  <a:lnTo>
                    <a:pt x="1837" y="197"/>
                  </a:lnTo>
                  <a:lnTo>
                    <a:pt x="1873" y="193"/>
                  </a:lnTo>
                  <a:lnTo>
                    <a:pt x="1908" y="190"/>
                  </a:lnTo>
                  <a:lnTo>
                    <a:pt x="1942" y="186"/>
                  </a:lnTo>
                  <a:lnTo>
                    <a:pt x="1973" y="182"/>
                  </a:lnTo>
                  <a:lnTo>
                    <a:pt x="2006" y="178"/>
                  </a:lnTo>
                  <a:lnTo>
                    <a:pt x="2035" y="174"/>
                  </a:lnTo>
                  <a:lnTo>
                    <a:pt x="2063" y="170"/>
                  </a:lnTo>
                  <a:lnTo>
                    <a:pt x="2090" y="168"/>
                  </a:lnTo>
                  <a:lnTo>
                    <a:pt x="2117" y="165"/>
                  </a:lnTo>
                  <a:lnTo>
                    <a:pt x="2140" y="163"/>
                  </a:lnTo>
                  <a:lnTo>
                    <a:pt x="2165" y="161"/>
                  </a:lnTo>
                  <a:lnTo>
                    <a:pt x="2186" y="157"/>
                  </a:lnTo>
                  <a:lnTo>
                    <a:pt x="2207" y="155"/>
                  </a:lnTo>
                  <a:lnTo>
                    <a:pt x="2242" y="151"/>
                  </a:lnTo>
                  <a:lnTo>
                    <a:pt x="2280" y="147"/>
                  </a:lnTo>
                  <a:lnTo>
                    <a:pt x="2319" y="144"/>
                  </a:lnTo>
                  <a:lnTo>
                    <a:pt x="2359" y="138"/>
                  </a:lnTo>
                  <a:lnTo>
                    <a:pt x="2401" y="134"/>
                  </a:lnTo>
                  <a:lnTo>
                    <a:pt x="2445" y="130"/>
                  </a:lnTo>
                  <a:lnTo>
                    <a:pt x="2489" y="126"/>
                  </a:lnTo>
                  <a:lnTo>
                    <a:pt x="2537" y="120"/>
                  </a:lnTo>
                  <a:lnTo>
                    <a:pt x="2587" y="117"/>
                  </a:lnTo>
                  <a:lnTo>
                    <a:pt x="2637" y="113"/>
                  </a:lnTo>
                  <a:lnTo>
                    <a:pt x="2691" y="107"/>
                  </a:lnTo>
                  <a:lnTo>
                    <a:pt x="2745" y="103"/>
                  </a:lnTo>
                  <a:lnTo>
                    <a:pt x="2800" y="97"/>
                  </a:lnTo>
                  <a:lnTo>
                    <a:pt x="2860" y="92"/>
                  </a:lnTo>
                  <a:lnTo>
                    <a:pt x="2919" y="86"/>
                  </a:lnTo>
                  <a:lnTo>
                    <a:pt x="2950" y="84"/>
                  </a:lnTo>
                  <a:lnTo>
                    <a:pt x="2983" y="82"/>
                  </a:lnTo>
                  <a:lnTo>
                    <a:pt x="3010" y="76"/>
                  </a:lnTo>
                  <a:lnTo>
                    <a:pt x="3037" y="72"/>
                  </a:lnTo>
                  <a:lnTo>
                    <a:pt x="3063" y="67"/>
                  </a:lnTo>
                  <a:lnTo>
                    <a:pt x="3088" y="63"/>
                  </a:lnTo>
                  <a:lnTo>
                    <a:pt x="3113" y="59"/>
                  </a:lnTo>
                  <a:lnTo>
                    <a:pt x="3138" y="53"/>
                  </a:lnTo>
                  <a:lnTo>
                    <a:pt x="3161" y="49"/>
                  </a:lnTo>
                  <a:lnTo>
                    <a:pt x="3182" y="46"/>
                  </a:lnTo>
                  <a:lnTo>
                    <a:pt x="3204" y="42"/>
                  </a:lnTo>
                  <a:lnTo>
                    <a:pt x="3225" y="38"/>
                  </a:lnTo>
                  <a:lnTo>
                    <a:pt x="3244" y="36"/>
                  </a:lnTo>
                  <a:lnTo>
                    <a:pt x="3263" y="32"/>
                  </a:lnTo>
                  <a:lnTo>
                    <a:pt x="3280" y="28"/>
                  </a:lnTo>
                  <a:lnTo>
                    <a:pt x="3298" y="26"/>
                  </a:lnTo>
                  <a:lnTo>
                    <a:pt x="3315" y="23"/>
                  </a:lnTo>
                  <a:lnTo>
                    <a:pt x="3330" y="21"/>
                  </a:lnTo>
                  <a:lnTo>
                    <a:pt x="3344" y="19"/>
                  </a:lnTo>
                  <a:lnTo>
                    <a:pt x="3359" y="15"/>
                  </a:lnTo>
                  <a:lnTo>
                    <a:pt x="3371" y="13"/>
                  </a:lnTo>
                  <a:lnTo>
                    <a:pt x="3384" y="11"/>
                  </a:lnTo>
                  <a:lnTo>
                    <a:pt x="3396" y="9"/>
                  </a:lnTo>
                  <a:lnTo>
                    <a:pt x="3405" y="7"/>
                  </a:lnTo>
                  <a:lnTo>
                    <a:pt x="3415" y="7"/>
                  </a:lnTo>
                  <a:lnTo>
                    <a:pt x="3424" y="5"/>
                  </a:lnTo>
                  <a:lnTo>
                    <a:pt x="3432" y="3"/>
                  </a:lnTo>
                  <a:lnTo>
                    <a:pt x="3438" y="3"/>
                  </a:lnTo>
                  <a:lnTo>
                    <a:pt x="3445" y="1"/>
                  </a:lnTo>
                  <a:lnTo>
                    <a:pt x="3451" y="1"/>
                  </a:lnTo>
                  <a:lnTo>
                    <a:pt x="3455" y="0"/>
                  </a:lnTo>
                  <a:lnTo>
                    <a:pt x="3459" y="0"/>
                  </a:lnTo>
                  <a:lnTo>
                    <a:pt x="3463" y="0"/>
                  </a:lnTo>
                  <a:lnTo>
                    <a:pt x="346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3964781" y="3405188"/>
              <a:ext cx="230386" cy="873324"/>
            </a:xfrm>
            <a:custGeom>
              <a:avLst/>
              <a:gdLst>
                <a:gd name="T0" fmla="*/ 179394784 w 773"/>
                <a:gd name="T1" fmla="*/ 1259252 h 2935"/>
                <a:gd name="T2" fmla="*/ 213505083 w 773"/>
                <a:gd name="T3" fmla="*/ 10074018 h 2935"/>
                <a:gd name="T4" fmla="*/ 249510082 w 773"/>
                <a:gd name="T5" fmla="*/ 24555022 h 2935"/>
                <a:gd name="T6" fmla="*/ 289937221 w 773"/>
                <a:gd name="T7" fmla="*/ 44702265 h 2935"/>
                <a:gd name="T8" fmla="*/ 333522804 w 773"/>
                <a:gd name="T9" fmla="*/ 71145774 h 2935"/>
                <a:gd name="T10" fmla="*/ 379634190 w 773"/>
                <a:gd name="T11" fmla="*/ 105144807 h 2935"/>
                <a:gd name="T12" fmla="*/ 418166680 w 773"/>
                <a:gd name="T13" fmla="*/ 141662319 h 2935"/>
                <a:gd name="T14" fmla="*/ 449750332 w 773"/>
                <a:gd name="T15" fmla="*/ 174402075 h 2935"/>
                <a:gd name="T16" fmla="*/ 470594955 w 773"/>
                <a:gd name="T17" fmla="*/ 204623327 h 2935"/>
                <a:gd name="T18" fmla="*/ 483860582 w 773"/>
                <a:gd name="T19" fmla="*/ 232326125 h 2935"/>
                <a:gd name="T20" fmla="*/ 488281928 w 773"/>
                <a:gd name="T21" fmla="*/ 256251118 h 2935"/>
                <a:gd name="T22" fmla="*/ 487018232 w 773"/>
                <a:gd name="T23" fmla="*/ 261288126 h 2935"/>
                <a:gd name="T24" fmla="*/ 485123483 w 773"/>
                <a:gd name="T25" fmla="*/ 269472866 h 2935"/>
                <a:gd name="T26" fmla="*/ 480070289 w 773"/>
                <a:gd name="T27" fmla="*/ 282065385 h 2935"/>
                <a:gd name="T28" fmla="*/ 472490499 w 773"/>
                <a:gd name="T29" fmla="*/ 298434867 h 2935"/>
                <a:gd name="T30" fmla="*/ 463015165 w 773"/>
                <a:gd name="T31" fmla="*/ 319212126 h 2935"/>
                <a:gd name="T32" fmla="*/ 448486637 w 773"/>
                <a:gd name="T33" fmla="*/ 353211134 h 2935"/>
                <a:gd name="T34" fmla="*/ 431431512 w 773"/>
                <a:gd name="T35" fmla="*/ 400431891 h 2935"/>
                <a:gd name="T36" fmla="*/ 415639984 w 773"/>
                <a:gd name="T37" fmla="*/ 455837487 h 2935"/>
                <a:gd name="T38" fmla="*/ 401111456 w 773"/>
                <a:gd name="T39" fmla="*/ 521316999 h 2935"/>
                <a:gd name="T40" fmla="*/ 387845829 w 773"/>
                <a:gd name="T41" fmla="*/ 594981252 h 2935"/>
                <a:gd name="T42" fmla="*/ 379634190 w 773"/>
                <a:gd name="T43" fmla="*/ 650387543 h 2935"/>
                <a:gd name="T44" fmla="*/ 377107593 w 773"/>
                <a:gd name="T45" fmla="*/ 667387047 h 2935"/>
                <a:gd name="T46" fmla="*/ 370790704 w 773"/>
                <a:gd name="T47" fmla="*/ 705793040 h 2935"/>
                <a:gd name="T48" fmla="*/ 361316164 w 773"/>
                <a:gd name="T49" fmla="*/ 766235544 h 2935"/>
                <a:gd name="T50" fmla="*/ 349314233 w 773"/>
                <a:gd name="T51" fmla="*/ 847455507 h 2935"/>
                <a:gd name="T52" fmla="*/ 333522804 w 773"/>
                <a:gd name="T53" fmla="*/ 948822509 h 2935"/>
                <a:gd name="T54" fmla="*/ 313940288 w 773"/>
                <a:gd name="T55" fmla="*/ 1072226022 h 2935"/>
                <a:gd name="T56" fmla="*/ 291831970 w 773"/>
                <a:gd name="T57" fmla="*/ 1215776772 h 2935"/>
                <a:gd name="T58" fmla="*/ 266565206 w 773"/>
                <a:gd name="T59" fmla="*/ 1381364827 h 2935"/>
                <a:gd name="T60" fmla="*/ 238771846 w 773"/>
                <a:gd name="T61" fmla="*/ 1567729349 h 2935"/>
                <a:gd name="T62" fmla="*/ 207188144 w 773"/>
                <a:gd name="T63" fmla="*/ 1774241504 h 2935"/>
                <a:gd name="T64" fmla="*/ 0 w 773"/>
                <a:gd name="T65" fmla="*/ 1847904964 h 2935"/>
                <a:gd name="T66" fmla="*/ 21476477 w 773"/>
                <a:gd name="T67" fmla="*/ 1625653350 h 2935"/>
                <a:gd name="T68" fmla="*/ 42321900 w 773"/>
                <a:gd name="T69" fmla="*/ 1420400049 h 2935"/>
                <a:gd name="T70" fmla="*/ 60640733 w 773"/>
                <a:gd name="T71" fmla="*/ 1231517024 h 2935"/>
                <a:gd name="T72" fmla="*/ 76432162 w 773"/>
                <a:gd name="T73" fmla="*/ 1060263525 h 2935"/>
                <a:gd name="T74" fmla="*/ 89696995 w 773"/>
                <a:gd name="T75" fmla="*/ 905379508 h 2935"/>
                <a:gd name="T76" fmla="*/ 101698926 w 773"/>
                <a:gd name="T77" fmla="*/ 768754048 h 2935"/>
                <a:gd name="T78" fmla="*/ 111174285 w 773"/>
                <a:gd name="T79" fmla="*/ 647869039 h 2935"/>
                <a:gd name="T80" fmla="*/ 118754075 w 773"/>
                <a:gd name="T81" fmla="*/ 545241992 h 2935"/>
                <a:gd name="T82" fmla="*/ 124439117 w 773"/>
                <a:gd name="T83" fmla="*/ 459615243 h 2935"/>
                <a:gd name="T84" fmla="*/ 126965714 w 773"/>
                <a:gd name="T85" fmla="*/ 390357876 h 2935"/>
                <a:gd name="T86" fmla="*/ 126965714 w 773"/>
                <a:gd name="T87" fmla="*/ 325508386 h 2935"/>
                <a:gd name="T88" fmla="*/ 118754075 w 773"/>
                <a:gd name="T89" fmla="*/ 243029370 h 2935"/>
                <a:gd name="T90" fmla="*/ 102962621 w 773"/>
                <a:gd name="T91" fmla="*/ 168105815 h 2935"/>
                <a:gd name="T92" fmla="*/ 89696995 w 773"/>
                <a:gd name="T93" fmla="*/ 132847555 h 2935"/>
                <a:gd name="T94" fmla="*/ 82117204 w 773"/>
                <a:gd name="T95" fmla="*/ 118366555 h 2935"/>
                <a:gd name="T96" fmla="*/ 77695858 w 773"/>
                <a:gd name="T97" fmla="*/ 106404059 h 2935"/>
                <a:gd name="T98" fmla="*/ 73905566 w 773"/>
                <a:gd name="T99" fmla="*/ 99478545 h 2935"/>
                <a:gd name="T100" fmla="*/ 71378969 w 773"/>
                <a:gd name="T101" fmla="*/ 94441537 h 2935"/>
                <a:gd name="T102" fmla="*/ 71378969 w 773"/>
                <a:gd name="T103" fmla="*/ 82479041 h 2935"/>
                <a:gd name="T104" fmla="*/ 76432162 w 773"/>
                <a:gd name="T105" fmla="*/ 53517041 h 2935"/>
                <a:gd name="T106" fmla="*/ 87170398 w 773"/>
                <a:gd name="T107" fmla="*/ 30221265 h 2935"/>
                <a:gd name="T108" fmla="*/ 105489243 w 773"/>
                <a:gd name="T109" fmla="*/ 13221754 h 2935"/>
                <a:gd name="T110" fmla="*/ 128229409 w 773"/>
                <a:gd name="T111" fmla="*/ 3777757 h 2935"/>
                <a:gd name="T112" fmla="*/ 159813062 w 773"/>
                <a:gd name="T113" fmla="*/ 0 h 29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73"/>
                <a:gd name="T172" fmla="*/ 0 h 2935"/>
                <a:gd name="T173" fmla="*/ 773 w 773"/>
                <a:gd name="T174" fmla="*/ 2935 h 293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73" h="2935">
                  <a:moveTo>
                    <a:pt x="253" y="0"/>
                  </a:moveTo>
                  <a:lnTo>
                    <a:pt x="269" y="0"/>
                  </a:lnTo>
                  <a:lnTo>
                    <a:pt x="284" y="2"/>
                  </a:lnTo>
                  <a:lnTo>
                    <a:pt x="301" y="6"/>
                  </a:lnTo>
                  <a:lnTo>
                    <a:pt x="318" y="10"/>
                  </a:lnTo>
                  <a:lnTo>
                    <a:pt x="338" y="16"/>
                  </a:lnTo>
                  <a:lnTo>
                    <a:pt x="357" y="21"/>
                  </a:lnTo>
                  <a:lnTo>
                    <a:pt x="376" y="29"/>
                  </a:lnTo>
                  <a:lnTo>
                    <a:pt x="395" y="39"/>
                  </a:lnTo>
                  <a:lnTo>
                    <a:pt x="416" y="48"/>
                  </a:lnTo>
                  <a:lnTo>
                    <a:pt x="437" y="58"/>
                  </a:lnTo>
                  <a:lnTo>
                    <a:pt x="459" y="71"/>
                  </a:lnTo>
                  <a:lnTo>
                    <a:pt x="482" y="85"/>
                  </a:lnTo>
                  <a:lnTo>
                    <a:pt x="505" y="98"/>
                  </a:lnTo>
                  <a:lnTo>
                    <a:pt x="528" y="113"/>
                  </a:lnTo>
                  <a:lnTo>
                    <a:pt x="551" y="131"/>
                  </a:lnTo>
                  <a:lnTo>
                    <a:pt x="576" y="148"/>
                  </a:lnTo>
                  <a:lnTo>
                    <a:pt x="601" y="167"/>
                  </a:lnTo>
                  <a:lnTo>
                    <a:pt x="622" y="186"/>
                  </a:lnTo>
                  <a:lnTo>
                    <a:pt x="643" y="206"/>
                  </a:lnTo>
                  <a:lnTo>
                    <a:pt x="662" y="225"/>
                  </a:lnTo>
                  <a:lnTo>
                    <a:pt x="681" y="242"/>
                  </a:lnTo>
                  <a:lnTo>
                    <a:pt x="697" y="259"/>
                  </a:lnTo>
                  <a:lnTo>
                    <a:pt x="712" y="277"/>
                  </a:lnTo>
                  <a:lnTo>
                    <a:pt x="723" y="292"/>
                  </a:lnTo>
                  <a:lnTo>
                    <a:pt x="735" y="309"/>
                  </a:lnTo>
                  <a:lnTo>
                    <a:pt x="745" y="325"/>
                  </a:lnTo>
                  <a:lnTo>
                    <a:pt x="754" y="340"/>
                  </a:lnTo>
                  <a:lnTo>
                    <a:pt x="760" y="353"/>
                  </a:lnTo>
                  <a:lnTo>
                    <a:pt x="766" y="369"/>
                  </a:lnTo>
                  <a:lnTo>
                    <a:pt x="770" y="382"/>
                  </a:lnTo>
                  <a:lnTo>
                    <a:pt x="771" y="396"/>
                  </a:lnTo>
                  <a:lnTo>
                    <a:pt x="773" y="407"/>
                  </a:lnTo>
                  <a:lnTo>
                    <a:pt x="773" y="409"/>
                  </a:lnTo>
                  <a:lnTo>
                    <a:pt x="771" y="411"/>
                  </a:lnTo>
                  <a:lnTo>
                    <a:pt x="771" y="415"/>
                  </a:lnTo>
                  <a:lnTo>
                    <a:pt x="770" y="419"/>
                  </a:lnTo>
                  <a:lnTo>
                    <a:pt x="770" y="423"/>
                  </a:lnTo>
                  <a:lnTo>
                    <a:pt x="768" y="428"/>
                  </a:lnTo>
                  <a:lnTo>
                    <a:pt x="766" y="434"/>
                  </a:lnTo>
                  <a:lnTo>
                    <a:pt x="762" y="442"/>
                  </a:lnTo>
                  <a:lnTo>
                    <a:pt x="760" y="448"/>
                  </a:lnTo>
                  <a:lnTo>
                    <a:pt x="756" y="457"/>
                  </a:lnTo>
                  <a:lnTo>
                    <a:pt x="752" y="465"/>
                  </a:lnTo>
                  <a:lnTo>
                    <a:pt x="748" y="474"/>
                  </a:lnTo>
                  <a:lnTo>
                    <a:pt x="745" y="484"/>
                  </a:lnTo>
                  <a:lnTo>
                    <a:pt x="739" y="495"/>
                  </a:lnTo>
                  <a:lnTo>
                    <a:pt x="733" y="507"/>
                  </a:lnTo>
                  <a:lnTo>
                    <a:pt x="729" y="519"/>
                  </a:lnTo>
                  <a:lnTo>
                    <a:pt x="720" y="540"/>
                  </a:lnTo>
                  <a:lnTo>
                    <a:pt x="710" y="561"/>
                  </a:lnTo>
                  <a:lnTo>
                    <a:pt x="700" y="584"/>
                  </a:lnTo>
                  <a:lnTo>
                    <a:pt x="691" y="609"/>
                  </a:lnTo>
                  <a:lnTo>
                    <a:pt x="683" y="636"/>
                  </a:lnTo>
                  <a:lnTo>
                    <a:pt x="674" y="664"/>
                  </a:lnTo>
                  <a:lnTo>
                    <a:pt x="666" y="693"/>
                  </a:lnTo>
                  <a:lnTo>
                    <a:pt x="658" y="724"/>
                  </a:lnTo>
                  <a:lnTo>
                    <a:pt x="651" y="758"/>
                  </a:lnTo>
                  <a:lnTo>
                    <a:pt x="643" y="791"/>
                  </a:lnTo>
                  <a:lnTo>
                    <a:pt x="635" y="828"/>
                  </a:lnTo>
                  <a:lnTo>
                    <a:pt x="627" y="866"/>
                  </a:lnTo>
                  <a:lnTo>
                    <a:pt x="620" y="904"/>
                  </a:lnTo>
                  <a:lnTo>
                    <a:pt x="614" y="945"/>
                  </a:lnTo>
                  <a:lnTo>
                    <a:pt x="608" y="987"/>
                  </a:lnTo>
                  <a:lnTo>
                    <a:pt x="603" y="1031"/>
                  </a:lnTo>
                  <a:lnTo>
                    <a:pt x="601" y="1033"/>
                  </a:lnTo>
                  <a:lnTo>
                    <a:pt x="601" y="1039"/>
                  </a:lnTo>
                  <a:lnTo>
                    <a:pt x="599" y="1048"/>
                  </a:lnTo>
                  <a:lnTo>
                    <a:pt x="597" y="1060"/>
                  </a:lnTo>
                  <a:lnTo>
                    <a:pt x="595" y="1077"/>
                  </a:lnTo>
                  <a:lnTo>
                    <a:pt x="591" y="1098"/>
                  </a:lnTo>
                  <a:lnTo>
                    <a:pt x="587" y="1121"/>
                  </a:lnTo>
                  <a:lnTo>
                    <a:pt x="583" y="1150"/>
                  </a:lnTo>
                  <a:lnTo>
                    <a:pt x="578" y="1181"/>
                  </a:lnTo>
                  <a:lnTo>
                    <a:pt x="572" y="1217"/>
                  </a:lnTo>
                  <a:lnTo>
                    <a:pt x="566" y="1256"/>
                  </a:lnTo>
                  <a:lnTo>
                    <a:pt x="560" y="1300"/>
                  </a:lnTo>
                  <a:lnTo>
                    <a:pt x="553" y="1346"/>
                  </a:lnTo>
                  <a:lnTo>
                    <a:pt x="545" y="1396"/>
                  </a:lnTo>
                  <a:lnTo>
                    <a:pt x="537" y="1450"/>
                  </a:lnTo>
                  <a:lnTo>
                    <a:pt x="528" y="1507"/>
                  </a:lnTo>
                  <a:lnTo>
                    <a:pt x="518" y="1569"/>
                  </a:lnTo>
                  <a:lnTo>
                    <a:pt x="508" y="1634"/>
                  </a:lnTo>
                  <a:lnTo>
                    <a:pt x="497" y="1703"/>
                  </a:lnTo>
                  <a:lnTo>
                    <a:pt x="487" y="1776"/>
                  </a:lnTo>
                  <a:lnTo>
                    <a:pt x="476" y="1853"/>
                  </a:lnTo>
                  <a:lnTo>
                    <a:pt x="462" y="1931"/>
                  </a:lnTo>
                  <a:lnTo>
                    <a:pt x="449" y="2016"/>
                  </a:lnTo>
                  <a:lnTo>
                    <a:pt x="436" y="2102"/>
                  </a:lnTo>
                  <a:lnTo>
                    <a:pt x="422" y="2194"/>
                  </a:lnTo>
                  <a:lnTo>
                    <a:pt x="409" y="2288"/>
                  </a:lnTo>
                  <a:lnTo>
                    <a:pt x="393" y="2388"/>
                  </a:lnTo>
                  <a:lnTo>
                    <a:pt x="378" y="2490"/>
                  </a:lnTo>
                  <a:lnTo>
                    <a:pt x="361" y="2596"/>
                  </a:lnTo>
                  <a:lnTo>
                    <a:pt x="345" y="2705"/>
                  </a:lnTo>
                  <a:lnTo>
                    <a:pt x="328" y="2818"/>
                  </a:lnTo>
                  <a:lnTo>
                    <a:pt x="309" y="2935"/>
                  </a:lnTo>
                  <a:lnTo>
                    <a:pt x="153" y="2935"/>
                  </a:lnTo>
                  <a:lnTo>
                    <a:pt x="0" y="2935"/>
                  </a:lnTo>
                  <a:lnTo>
                    <a:pt x="11" y="2814"/>
                  </a:lnTo>
                  <a:lnTo>
                    <a:pt x="23" y="2697"/>
                  </a:lnTo>
                  <a:lnTo>
                    <a:pt x="34" y="2582"/>
                  </a:lnTo>
                  <a:lnTo>
                    <a:pt x="46" y="2471"/>
                  </a:lnTo>
                  <a:lnTo>
                    <a:pt x="55" y="2361"/>
                  </a:lnTo>
                  <a:lnTo>
                    <a:pt x="67" y="2256"/>
                  </a:lnTo>
                  <a:lnTo>
                    <a:pt x="77" y="2152"/>
                  </a:lnTo>
                  <a:lnTo>
                    <a:pt x="86" y="2052"/>
                  </a:lnTo>
                  <a:lnTo>
                    <a:pt x="96" y="1956"/>
                  </a:lnTo>
                  <a:lnTo>
                    <a:pt x="103" y="1862"/>
                  </a:lnTo>
                  <a:lnTo>
                    <a:pt x="113" y="1772"/>
                  </a:lnTo>
                  <a:lnTo>
                    <a:pt x="121" y="1684"/>
                  </a:lnTo>
                  <a:lnTo>
                    <a:pt x="128" y="1599"/>
                  </a:lnTo>
                  <a:lnTo>
                    <a:pt x="136" y="1517"/>
                  </a:lnTo>
                  <a:lnTo>
                    <a:pt x="142" y="1438"/>
                  </a:lnTo>
                  <a:lnTo>
                    <a:pt x="150" y="1363"/>
                  </a:lnTo>
                  <a:lnTo>
                    <a:pt x="155" y="1290"/>
                  </a:lnTo>
                  <a:lnTo>
                    <a:pt x="161" y="1221"/>
                  </a:lnTo>
                  <a:lnTo>
                    <a:pt x="167" y="1154"/>
                  </a:lnTo>
                  <a:lnTo>
                    <a:pt x="173" y="1091"/>
                  </a:lnTo>
                  <a:lnTo>
                    <a:pt x="176" y="1029"/>
                  </a:lnTo>
                  <a:lnTo>
                    <a:pt x="180" y="972"/>
                  </a:lnTo>
                  <a:lnTo>
                    <a:pt x="184" y="918"/>
                  </a:lnTo>
                  <a:lnTo>
                    <a:pt x="188" y="866"/>
                  </a:lnTo>
                  <a:lnTo>
                    <a:pt x="192" y="818"/>
                  </a:lnTo>
                  <a:lnTo>
                    <a:pt x="194" y="772"/>
                  </a:lnTo>
                  <a:lnTo>
                    <a:pt x="197" y="730"/>
                  </a:lnTo>
                  <a:lnTo>
                    <a:pt x="199" y="691"/>
                  </a:lnTo>
                  <a:lnTo>
                    <a:pt x="199" y="655"/>
                  </a:lnTo>
                  <a:lnTo>
                    <a:pt x="201" y="620"/>
                  </a:lnTo>
                  <a:lnTo>
                    <a:pt x="201" y="591"/>
                  </a:lnTo>
                  <a:lnTo>
                    <a:pt x="201" y="565"/>
                  </a:lnTo>
                  <a:lnTo>
                    <a:pt x="201" y="517"/>
                  </a:lnTo>
                  <a:lnTo>
                    <a:pt x="197" y="472"/>
                  </a:lnTo>
                  <a:lnTo>
                    <a:pt x="194" y="428"/>
                  </a:lnTo>
                  <a:lnTo>
                    <a:pt x="188" y="386"/>
                  </a:lnTo>
                  <a:lnTo>
                    <a:pt x="180" y="344"/>
                  </a:lnTo>
                  <a:lnTo>
                    <a:pt x="173" y="305"/>
                  </a:lnTo>
                  <a:lnTo>
                    <a:pt x="163" y="267"/>
                  </a:lnTo>
                  <a:lnTo>
                    <a:pt x="151" y="231"/>
                  </a:lnTo>
                  <a:lnTo>
                    <a:pt x="146" y="221"/>
                  </a:lnTo>
                  <a:lnTo>
                    <a:pt x="142" y="211"/>
                  </a:lnTo>
                  <a:lnTo>
                    <a:pt x="138" y="204"/>
                  </a:lnTo>
                  <a:lnTo>
                    <a:pt x="134" y="196"/>
                  </a:lnTo>
                  <a:lnTo>
                    <a:pt x="130" y="188"/>
                  </a:lnTo>
                  <a:lnTo>
                    <a:pt x="128" y="181"/>
                  </a:lnTo>
                  <a:lnTo>
                    <a:pt x="125" y="175"/>
                  </a:lnTo>
                  <a:lnTo>
                    <a:pt x="123" y="169"/>
                  </a:lnTo>
                  <a:lnTo>
                    <a:pt x="121" y="165"/>
                  </a:lnTo>
                  <a:lnTo>
                    <a:pt x="119" y="161"/>
                  </a:lnTo>
                  <a:lnTo>
                    <a:pt x="117" y="158"/>
                  </a:lnTo>
                  <a:lnTo>
                    <a:pt x="115" y="154"/>
                  </a:lnTo>
                  <a:lnTo>
                    <a:pt x="115" y="152"/>
                  </a:lnTo>
                  <a:lnTo>
                    <a:pt x="113" y="150"/>
                  </a:lnTo>
                  <a:lnTo>
                    <a:pt x="113" y="148"/>
                  </a:lnTo>
                  <a:lnTo>
                    <a:pt x="113" y="131"/>
                  </a:lnTo>
                  <a:lnTo>
                    <a:pt x="115" y="115"/>
                  </a:lnTo>
                  <a:lnTo>
                    <a:pt x="117" y="98"/>
                  </a:lnTo>
                  <a:lnTo>
                    <a:pt x="121" y="85"/>
                  </a:lnTo>
                  <a:lnTo>
                    <a:pt x="126" y="71"/>
                  </a:lnTo>
                  <a:lnTo>
                    <a:pt x="132" y="60"/>
                  </a:lnTo>
                  <a:lnTo>
                    <a:pt x="138" y="48"/>
                  </a:lnTo>
                  <a:lnTo>
                    <a:pt x="148" y="39"/>
                  </a:lnTo>
                  <a:lnTo>
                    <a:pt x="155" y="29"/>
                  </a:lnTo>
                  <a:lnTo>
                    <a:pt x="167" y="21"/>
                  </a:lnTo>
                  <a:lnTo>
                    <a:pt x="178" y="16"/>
                  </a:lnTo>
                  <a:lnTo>
                    <a:pt x="190" y="10"/>
                  </a:lnTo>
                  <a:lnTo>
                    <a:pt x="203" y="6"/>
                  </a:lnTo>
                  <a:lnTo>
                    <a:pt x="219" y="2"/>
                  </a:lnTo>
                  <a:lnTo>
                    <a:pt x="236" y="0"/>
                  </a:lnTo>
                  <a:lnTo>
                    <a:pt x="25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3694509" y="4234458"/>
              <a:ext cx="201811" cy="565547"/>
            </a:xfrm>
            <a:custGeom>
              <a:avLst/>
              <a:gdLst>
                <a:gd name="T0" fmla="*/ 120061230 w 677"/>
                <a:gd name="T1" fmla="*/ 3156892 h 1898"/>
                <a:gd name="T2" fmla="*/ 179460255 w 677"/>
                <a:gd name="T3" fmla="*/ 17677960 h 1898"/>
                <a:gd name="T4" fmla="*/ 215479056 w 677"/>
                <a:gd name="T5" fmla="*/ 32199824 h 1898"/>
                <a:gd name="T6" fmla="*/ 281196922 w 677"/>
                <a:gd name="T7" fmla="*/ 65030549 h 1898"/>
                <a:gd name="T8" fmla="*/ 327325503 w 677"/>
                <a:gd name="T9" fmla="*/ 100387251 h 1898"/>
                <a:gd name="T10" fmla="*/ 355129522 w 677"/>
                <a:gd name="T11" fmla="*/ 138900869 h 1898"/>
                <a:gd name="T12" fmla="*/ 365240146 w 677"/>
                <a:gd name="T13" fmla="*/ 182465647 h 1898"/>
                <a:gd name="T14" fmla="*/ 367135243 w 677"/>
                <a:gd name="T15" fmla="*/ 256335197 h 1898"/>
                <a:gd name="T16" fmla="*/ 372190952 w 677"/>
                <a:gd name="T17" fmla="*/ 336519275 h 1898"/>
                <a:gd name="T18" fmla="*/ 384196673 w 677"/>
                <a:gd name="T19" fmla="*/ 452691055 h 1898"/>
                <a:gd name="T20" fmla="*/ 396835152 w 677"/>
                <a:gd name="T21" fmla="*/ 560654661 h 1898"/>
                <a:gd name="T22" fmla="*/ 406313813 w 677"/>
                <a:gd name="T23" fmla="*/ 659147594 h 1898"/>
                <a:gd name="T24" fmla="*/ 413264619 w 677"/>
                <a:gd name="T25" fmla="*/ 747538952 h 1898"/>
                <a:gd name="T26" fmla="*/ 419583560 w 677"/>
                <a:gd name="T27" fmla="*/ 827723029 h 1898"/>
                <a:gd name="T28" fmla="*/ 424638475 w 677"/>
                <a:gd name="T29" fmla="*/ 897804936 h 1898"/>
                <a:gd name="T30" fmla="*/ 427166330 w 677"/>
                <a:gd name="T31" fmla="*/ 958415972 h 1898"/>
                <a:gd name="T32" fmla="*/ 427798293 w 677"/>
                <a:gd name="T33" fmla="*/ 1010819727 h 1898"/>
                <a:gd name="T34" fmla="*/ 422111415 w 677"/>
                <a:gd name="T35" fmla="*/ 1086583521 h 1898"/>
                <a:gd name="T36" fmla="*/ 412000691 w 677"/>
                <a:gd name="T37" fmla="*/ 1126991408 h 1898"/>
                <a:gd name="T38" fmla="*/ 402522031 w 677"/>
                <a:gd name="T39" fmla="*/ 1152245741 h 1898"/>
                <a:gd name="T40" fmla="*/ 391779442 w 677"/>
                <a:gd name="T41" fmla="*/ 1173081380 h 1898"/>
                <a:gd name="T42" fmla="*/ 378509794 w 677"/>
                <a:gd name="T43" fmla="*/ 1187602443 h 1898"/>
                <a:gd name="T44" fmla="*/ 363976219 w 677"/>
                <a:gd name="T45" fmla="*/ 1195810519 h 1898"/>
                <a:gd name="T46" fmla="*/ 348178716 w 677"/>
                <a:gd name="T47" fmla="*/ 1198335714 h 1898"/>
                <a:gd name="T48" fmla="*/ 329853358 w 677"/>
                <a:gd name="T49" fmla="*/ 1191391030 h 1898"/>
                <a:gd name="T50" fmla="*/ 311528001 w 677"/>
                <a:gd name="T51" fmla="*/ 1176237477 h 1898"/>
                <a:gd name="T52" fmla="*/ 293202643 w 677"/>
                <a:gd name="T53" fmla="*/ 1154771731 h 1898"/>
                <a:gd name="T54" fmla="*/ 274246116 w 677"/>
                <a:gd name="T55" fmla="*/ 1121940223 h 1898"/>
                <a:gd name="T56" fmla="*/ 252128976 w 677"/>
                <a:gd name="T57" fmla="*/ 1078376240 h 1898"/>
                <a:gd name="T58" fmla="*/ 236331474 w 677"/>
                <a:gd name="T59" fmla="*/ 1033548865 h 1898"/>
                <a:gd name="T60" fmla="*/ 228116740 w 677"/>
                <a:gd name="T61" fmla="*/ 986196295 h 1898"/>
                <a:gd name="T62" fmla="*/ 221797898 w 677"/>
                <a:gd name="T63" fmla="*/ 930635649 h 1898"/>
                <a:gd name="T64" fmla="*/ 212319237 w 677"/>
                <a:gd name="T65" fmla="*/ 861185637 h 1898"/>
                <a:gd name="T66" fmla="*/ 203472491 w 677"/>
                <a:gd name="T67" fmla="*/ 800574403 h 1898"/>
                <a:gd name="T68" fmla="*/ 196521685 w 677"/>
                <a:gd name="T69" fmla="*/ 750064941 h 1898"/>
                <a:gd name="T70" fmla="*/ 190202843 w 677"/>
                <a:gd name="T71" fmla="*/ 709026153 h 1898"/>
                <a:gd name="T72" fmla="*/ 185147928 w 677"/>
                <a:gd name="T73" fmla="*/ 677457243 h 1898"/>
                <a:gd name="T74" fmla="*/ 181988109 w 677"/>
                <a:gd name="T75" fmla="*/ 655359801 h 1898"/>
                <a:gd name="T76" fmla="*/ 180724182 w 677"/>
                <a:gd name="T77" fmla="*/ 644626531 h 1898"/>
                <a:gd name="T78" fmla="*/ 176933195 w 677"/>
                <a:gd name="T79" fmla="*/ 610532426 h 1898"/>
                <a:gd name="T80" fmla="*/ 163662752 w 677"/>
                <a:gd name="T81" fmla="*/ 501306223 h 1898"/>
                <a:gd name="T82" fmla="*/ 151657031 w 677"/>
                <a:gd name="T83" fmla="*/ 421753841 h 1898"/>
                <a:gd name="T84" fmla="*/ 144073467 w 677"/>
                <a:gd name="T85" fmla="*/ 381345855 h 1898"/>
                <a:gd name="T86" fmla="*/ 137122661 w 677"/>
                <a:gd name="T87" fmla="*/ 347252545 h 1898"/>
                <a:gd name="T88" fmla="*/ 129539891 w 677"/>
                <a:gd name="T89" fmla="*/ 318209625 h 1898"/>
                <a:gd name="T90" fmla="*/ 121325158 w 677"/>
                <a:gd name="T91" fmla="*/ 286009814 h 1898"/>
                <a:gd name="T92" fmla="*/ 106791582 w 677"/>
                <a:gd name="T93" fmla="*/ 236131254 h 1898"/>
                <a:gd name="T94" fmla="*/ 84675213 w 677"/>
                <a:gd name="T95" fmla="*/ 188778634 h 1898"/>
                <a:gd name="T96" fmla="*/ 54343339 w 677"/>
                <a:gd name="T97" fmla="*/ 143952054 h 1898"/>
                <a:gd name="T98" fmla="*/ 20221255 w 677"/>
                <a:gd name="T99" fmla="*/ 106070156 h 1898"/>
                <a:gd name="T100" fmla="*/ 3791784 w 677"/>
                <a:gd name="T101" fmla="*/ 88391383 h 1898"/>
                <a:gd name="T102" fmla="*/ 0 w 677"/>
                <a:gd name="T103" fmla="*/ 70081733 h 1898"/>
                <a:gd name="T104" fmla="*/ 5686880 w 677"/>
                <a:gd name="T105" fmla="*/ 38513606 h 1898"/>
                <a:gd name="T106" fmla="*/ 18325364 w 677"/>
                <a:gd name="T107" fmla="*/ 15152765 h 1898"/>
                <a:gd name="T108" fmla="*/ 37281897 w 677"/>
                <a:gd name="T109" fmla="*/ 1894294 h 1898"/>
                <a:gd name="T110" fmla="*/ 55607267 w 677"/>
                <a:gd name="T111" fmla="*/ 0 h 18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7"/>
                <a:gd name="T169" fmla="*/ 0 h 1898"/>
                <a:gd name="T170" fmla="*/ 677 w 677"/>
                <a:gd name="T171" fmla="*/ 1898 h 18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7" h="1898">
                  <a:moveTo>
                    <a:pt x="88" y="0"/>
                  </a:moveTo>
                  <a:lnTo>
                    <a:pt x="123" y="0"/>
                  </a:lnTo>
                  <a:lnTo>
                    <a:pt x="157" y="1"/>
                  </a:lnTo>
                  <a:lnTo>
                    <a:pt x="190" y="5"/>
                  </a:lnTo>
                  <a:lnTo>
                    <a:pt x="222" y="11"/>
                  </a:lnTo>
                  <a:lnTo>
                    <a:pt x="253" y="19"/>
                  </a:lnTo>
                  <a:lnTo>
                    <a:pt x="269" y="23"/>
                  </a:lnTo>
                  <a:lnTo>
                    <a:pt x="284" y="28"/>
                  </a:lnTo>
                  <a:lnTo>
                    <a:pt x="299" y="32"/>
                  </a:lnTo>
                  <a:lnTo>
                    <a:pt x="313" y="38"/>
                  </a:lnTo>
                  <a:lnTo>
                    <a:pt x="328" y="46"/>
                  </a:lnTo>
                  <a:lnTo>
                    <a:pt x="341" y="51"/>
                  </a:lnTo>
                  <a:lnTo>
                    <a:pt x="370" y="65"/>
                  </a:lnTo>
                  <a:lnTo>
                    <a:pt x="397" y="76"/>
                  </a:lnTo>
                  <a:lnTo>
                    <a:pt x="422" y="90"/>
                  </a:lnTo>
                  <a:lnTo>
                    <a:pt x="445" y="103"/>
                  </a:lnTo>
                  <a:lnTo>
                    <a:pt x="466" y="117"/>
                  </a:lnTo>
                  <a:lnTo>
                    <a:pt x="485" y="132"/>
                  </a:lnTo>
                  <a:lnTo>
                    <a:pt x="503" y="145"/>
                  </a:lnTo>
                  <a:lnTo>
                    <a:pt x="518" y="159"/>
                  </a:lnTo>
                  <a:lnTo>
                    <a:pt x="532" y="174"/>
                  </a:lnTo>
                  <a:lnTo>
                    <a:pt x="545" y="190"/>
                  </a:lnTo>
                  <a:lnTo>
                    <a:pt x="555" y="205"/>
                  </a:lnTo>
                  <a:lnTo>
                    <a:pt x="562" y="220"/>
                  </a:lnTo>
                  <a:lnTo>
                    <a:pt x="568" y="238"/>
                  </a:lnTo>
                  <a:lnTo>
                    <a:pt x="574" y="253"/>
                  </a:lnTo>
                  <a:lnTo>
                    <a:pt x="576" y="270"/>
                  </a:lnTo>
                  <a:lnTo>
                    <a:pt x="578" y="289"/>
                  </a:lnTo>
                  <a:lnTo>
                    <a:pt x="578" y="316"/>
                  </a:lnTo>
                  <a:lnTo>
                    <a:pt x="578" y="345"/>
                  </a:lnTo>
                  <a:lnTo>
                    <a:pt x="580" y="376"/>
                  </a:lnTo>
                  <a:lnTo>
                    <a:pt x="581" y="406"/>
                  </a:lnTo>
                  <a:lnTo>
                    <a:pt x="583" y="437"/>
                  </a:lnTo>
                  <a:lnTo>
                    <a:pt x="585" y="468"/>
                  </a:lnTo>
                  <a:lnTo>
                    <a:pt x="587" y="501"/>
                  </a:lnTo>
                  <a:lnTo>
                    <a:pt x="589" y="533"/>
                  </a:lnTo>
                  <a:lnTo>
                    <a:pt x="595" y="581"/>
                  </a:lnTo>
                  <a:lnTo>
                    <a:pt x="599" y="627"/>
                  </a:lnTo>
                  <a:lnTo>
                    <a:pt x="604" y="673"/>
                  </a:lnTo>
                  <a:lnTo>
                    <a:pt x="608" y="717"/>
                  </a:lnTo>
                  <a:lnTo>
                    <a:pt x="614" y="762"/>
                  </a:lnTo>
                  <a:lnTo>
                    <a:pt x="618" y="806"/>
                  </a:lnTo>
                  <a:lnTo>
                    <a:pt x="622" y="848"/>
                  </a:lnTo>
                  <a:lnTo>
                    <a:pt x="628" y="888"/>
                  </a:lnTo>
                  <a:lnTo>
                    <a:pt x="631" y="929"/>
                  </a:lnTo>
                  <a:lnTo>
                    <a:pt x="635" y="967"/>
                  </a:lnTo>
                  <a:lnTo>
                    <a:pt x="639" y="1005"/>
                  </a:lnTo>
                  <a:lnTo>
                    <a:pt x="643" y="1044"/>
                  </a:lnTo>
                  <a:lnTo>
                    <a:pt x="645" y="1080"/>
                  </a:lnTo>
                  <a:lnTo>
                    <a:pt x="649" y="1115"/>
                  </a:lnTo>
                  <a:lnTo>
                    <a:pt x="652" y="1151"/>
                  </a:lnTo>
                  <a:lnTo>
                    <a:pt x="654" y="1184"/>
                  </a:lnTo>
                  <a:lnTo>
                    <a:pt x="658" y="1217"/>
                  </a:lnTo>
                  <a:lnTo>
                    <a:pt x="660" y="1249"/>
                  </a:lnTo>
                  <a:lnTo>
                    <a:pt x="662" y="1280"/>
                  </a:lnTo>
                  <a:lnTo>
                    <a:pt x="664" y="1311"/>
                  </a:lnTo>
                  <a:lnTo>
                    <a:pt x="666" y="1339"/>
                  </a:lnTo>
                  <a:lnTo>
                    <a:pt x="668" y="1368"/>
                  </a:lnTo>
                  <a:lnTo>
                    <a:pt x="670" y="1395"/>
                  </a:lnTo>
                  <a:lnTo>
                    <a:pt x="672" y="1422"/>
                  </a:lnTo>
                  <a:lnTo>
                    <a:pt x="674" y="1447"/>
                  </a:lnTo>
                  <a:lnTo>
                    <a:pt x="676" y="1472"/>
                  </a:lnTo>
                  <a:lnTo>
                    <a:pt x="676" y="1495"/>
                  </a:lnTo>
                  <a:lnTo>
                    <a:pt x="676" y="1518"/>
                  </a:lnTo>
                  <a:lnTo>
                    <a:pt x="677" y="1541"/>
                  </a:lnTo>
                  <a:lnTo>
                    <a:pt x="677" y="1562"/>
                  </a:lnTo>
                  <a:lnTo>
                    <a:pt x="677" y="1581"/>
                  </a:lnTo>
                  <a:lnTo>
                    <a:pt x="677" y="1601"/>
                  </a:lnTo>
                  <a:lnTo>
                    <a:pt x="677" y="1633"/>
                  </a:lnTo>
                  <a:lnTo>
                    <a:pt x="676" y="1664"/>
                  </a:lnTo>
                  <a:lnTo>
                    <a:pt x="672" y="1695"/>
                  </a:lnTo>
                  <a:lnTo>
                    <a:pt x="668" y="1721"/>
                  </a:lnTo>
                  <a:lnTo>
                    <a:pt x="662" y="1748"/>
                  </a:lnTo>
                  <a:lnTo>
                    <a:pt x="660" y="1762"/>
                  </a:lnTo>
                  <a:lnTo>
                    <a:pt x="656" y="1773"/>
                  </a:lnTo>
                  <a:lnTo>
                    <a:pt x="652" y="1785"/>
                  </a:lnTo>
                  <a:lnTo>
                    <a:pt x="649" y="1796"/>
                  </a:lnTo>
                  <a:lnTo>
                    <a:pt x="645" y="1806"/>
                  </a:lnTo>
                  <a:lnTo>
                    <a:pt x="641" y="1816"/>
                  </a:lnTo>
                  <a:lnTo>
                    <a:pt x="637" y="1825"/>
                  </a:lnTo>
                  <a:lnTo>
                    <a:pt x="633" y="1835"/>
                  </a:lnTo>
                  <a:lnTo>
                    <a:pt x="628" y="1842"/>
                  </a:lnTo>
                  <a:lnTo>
                    <a:pt x="624" y="1850"/>
                  </a:lnTo>
                  <a:lnTo>
                    <a:pt x="620" y="1858"/>
                  </a:lnTo>
                  <a:lnTo>
                    <a:pt x="614" y="1865"/>
                  </a:lnTo>
                  <a:lnTo>
                    <a:pt x="608" y="1871"/>
                  </a:lnTo>
                  <a:lnTo>
                    <a:pt x="604" y="1877"/>
                  </a:lnTo>
                  <a:lnTo>
                    <a:pt x="599" y="1881"/>
                  </a:lnTo>
                  <a:lnTo>
                    <a:pt x="593" y="1885"/>
                  </a:lnTo>
                  <a:lnTo>
                    <a:pt x="587" y="1888"/>
                  </a:lnTo>
                  <a:lnTo>
                    <a:pt x="581" y="1892"/>
                  </a:lnTo>
                  <a:lnTo>
                    <a:pt x="576" y="1894"/>
                  </a:lnTo>
                  <a:lnTo>
                    <a:pt x="570" y="1896"/>
                  </a:lnTo>
                  <a:lnTo>
                    <a:pt x="564" y="1898"/>
                  </a:lnTo>
                  <a:lnTo>
                    <a:pt x="558" y="1898"/>
                  </a:lnTo>
                  <a:lnTo>
                    <a:pt x="551" y="1898"/>
                  </a:lnTo>
                  <a:lnTo>
                    <a:pt x="543" y="1896"/>
                  </a:lnTo>
                  <a:lnTo>
                    <a:pt x="535" y="1894"/>
                  </a:lnTo>
                  <a:lnTo>
                    <a:pt x="530" y="1890"/>
                  </a:lnTo>
                  <a:lnTo>
                    <a:pt x="522" y="1887"/>
                  </a:lnTo>
                  <a:lnTo>
                    <a:pt x="514" y="1883"/>
                  </a:lnTo>
                  <a:lnTo>
                    <a:pt x="507" y="1877"/>
                  </a:lnTo>
                  <a:lnTo>
                    <a:pt x="501" y="1871"/>
                  </a:lnTo>
                  <a:lnTo>
                    <a:pt x="493" y="1863"/>
                  </a:lnTo>
                  <a:lnTo>
                    <a:pt x="485" y="1856"/>
                  </a:lnTo>
                  <a:lnTo>
                    <a:pt x="478" y="1848"/>
                  </a:lnTo>
                  <a:lnTo>
                    <a:pt x="472" y="1839"/>
                  </a:lnTo>
                  <a:lnTo>
                    <a:pt x="464" y="1829"/>
                  </a:lnTo>
                  <a:lnTo>
                    <a:pt x="457" y="1817"/>
                  </a:lnTo>
                  <a:lnTo>
                    <a:pt x="451" y="1806"/>
                  </a:lnTo>
                  <a:lnTo>
                    <a:pt x="443" y="1794"/>
                  </a:lnTo>
                  <a:lnTo>
                    <a:pt x="434" y="1777"/>
                  </a:lnTo>
                  <a:lnTo>
                    <a:pt x="424" y="1760"/>
                  </a:lnTo>
                  <a:lnTo>
                    <a:pt x="414" y="1743"/>
                  </a:lnTo>
                  <a:lnTo>
                    <a:pt x="407" y="1725"/>
                  </a:lnTo>
                  <a:lnTo>
                    <a:pt x="399" y="1708"/>
                  </a:lnTo>
                  <a:lnTo>
                    <a:pt x="391" y="1691"/>
                  </a:lnTo>
                  <a:lnTo>
                    <a:pt x="386" y="1673"/>
                  </a:lnTo>
                  <a:lnTo>
                    <a:pt x="380" y="1654"/>
                  </a:lnTo>
                  <a:lnTo>
                    <a:pt x="374" y="1637"/>
                  </a:lnTo>
                  <a:lnTo>
                    <a:pt x="370" y="1618"/>
                  </a:lnTo>
                  <a:lnTo>
                    <a:pt x="366" y="1601"/>
                  </a:lnTo>
                  <a:lnTo>
                    <a:pt x="363" y="1581"/>
                  </a:lnTo>
                  <a:lnTo>
                    <a:pt x="361" y="1562"/>
                  </a:lnTo>
                  <a:lnTo>
                    <a:pt x="357" y="1543"/>
                  </a:lnTo>
                  <a:lnTo>
                    <a:pt x="357" y="1524"/>
                  </a:lnTo>
                  <a:lnTo>
                    <a:pt x="355" y="1505"/>
                  </a:lnTo>
                  <a:lnTo>
                    <a:pt x="351" y="1474"/>
                  </a:lnTo>
                  <a:lnTo>
                    <a:pt x="347" y="1445"/>
                  </a:lnTo>
                  <a:lnTo>
                    <a:pt x="343" y="1416"/>
                  </a:lnTo>
                  <a:lnTo>
                    <a:pt x="340" y="1389"/>
                  </a:lnTo>
                  <a:lnTo>
                    <a:pt x="336" y="1364"/>
                  </a:lnTo>
                  <a:lnTo>
                    <a:pt x="332" y="1338"/>
                  </a:lnTo>
                  <a:lnTo>
                    <a:pt x="328" y="1314"/>
                  </a:lnTo>
                  <a:lnTo>
                    <a:pt x="326" y="1290"/>
                  </a:lnTo>
                  <a:lnTo>
                    <a:pt x="322" y="1268"/>
                  </a:lnTo>
                  <a:lnTo>
                    <a:pt x="318" y="1247"/>
                  </a:lnTo>
                  <a:lnTo>
                    <a:pt x="317" y="1226"/>
                  </a:lnTo>
                  <a:lnTo>
                    <a:pt x="313" y="1207"/>
                  </a:lnTo>
                  <a:lnTo>
                    <a:pt x="311" y="1188"/>
                  </a:lnTo>
                  <a:lnTo>
                    <a:pt x="309" y="1171"/>
                  </a:lnTo>
                  <a:lnTo>
                    <a:pt x="305" y="1153"/>
                  </a:lnTo>
                  <a:lnTo>
                    <a:pt x="303" y="1138"/>
                  </a:lnTo>
                  <a:lnTo>
                    <a:pt x="301" y="1123"/>
                  </a:lnTo>
                  <a:lnTo>
                    <a:pt x="299" y="1109"/>
                  </a:lnTo>
                  <a:lnTo>
                    <a:pt x="297" y="1096"/>
                  </a:lnTo>
                  <a:lnTo>
                    <a:pt x="295" y="1084"/>
                  </a:lnTo>
                  <a:lnTo>
                    <a:pt x="293" y="1073"/>
                  </a:lnTo>
                  <a:lnTo>
                    <a:pt x="292" y="1063"/>
                  </a:lnTo>
                  <a:lnTo>
                    <a:pt x="292" y="1053"/>
                  </a:lnTo>
                  <a:lnTo>
                    <a:pt x="290" y="1046"/>
                  </a:lnTo>
                  <a:lnTo>
                    <a:pt x="288" y="1038"/>
                  </a:lnTo>
                  <a:lnTo>
                    <a:pt x="288" y="1032"/>
                  </a:lnTo>
                  <a:lnTo>
                    <a:pt x="286" y="1027"/>
                  </a:lnTo>
                  <a:lnTo>
                    <a:pt x="286" y="1023"/>
                  </a:lnTo>
                  <a:lnTo>
                    <a:pt x="286" y="1021"/>
                  </a:lnTo>
                  <a:lnTo>
                    <a:pt x="286" y="1017"/>
                  </a:lnTo>
                  <a:lnTo>
                    <a:pt x="286" y="1015"/>
                  </a:lnTo>
                  <a:lnTo>
                    <a:pt x="280" y="967"/>
                  </a:lnTo>
                  <a:lnTo>
                    <a:pt x="274" y="921"/>
                  </a:lnTo>
                  <a:lnTo>
                    <a:pt x="270" y="877"/>
                  </a:lnTo>
                  <a:lnTo>
                    <a:pt x="265" y="835"/>
                  </a:lnTo>
                  <a:lnTo>
                    <a:pt x="259" y="794"/>
                  </a:lnTo>
                  <a:lnTo>
                    <a:pt x="253" y="756"/>
                  </a:lnTo>
                  <a:lnTo>
                    <a:pt x="247" y="719"/>
                  </a:lnTo>
                  <a:lnTo>
                    <a:pt x="244" y="683"/>
                  </a:lnTo>
                  <a:lnTo>
                    <a:pt x="240" y="668"/>
                  </a:lnTo>
                  <a:lnTo>
                    <a:pt x="238" y="650"/>
                  </a:lnTo>
                  <a:lnTo>
                    <a:pt x="234" y="635"/>
                  </a:lnTo>
                  <a:lnTo>
                    <a:pt x="232" y="620"/>
                  </a:lnTo>
                  <a:lnTo>
                    <a:pt x="228" y="604"/>
                  </a:lnTo>
                  <a:lnTo>
                    <a:pt x="224" y="591"/>
                  </a:lnTo>
                  <a:lnTo>
                    <a:pt x="222" y="575"/>
                  </a:lnTo>
                  <a:lnTo>
                    <a:pt x="219" y="564"/>
                  </a:lnTo>
                  <a:lnTo>
                    <a:pt x="217" y="550"/>
                  </a:lnTo>
                  <a:lnTo>
                    <a:pt x="213" y="537"/>
                  </a:lnTo>
                  <a:lnTo>
                    <a:pt x="211" y="526"/>
                  </a:lnTo>
                  <a:lnTo>
                    <a:pt x="207" y="514"/>
                  </a:lnTo>
                  <a:lnTo>
                    <a:pt x="205" y="504"/>
                  </a:lnTo>
                  <a:lnTo>
                    <a:pt x="201" y="493"/>
                  </a:lnTo>
                  <a:lnTo>
                    <a:pt x="199" y="483"/>
                  </a:lnTo>
                  <a:lnTo>
                    <a:pt x="196" y="474"/>
                  </a:lnTo>
                  <a:lnTo>
                    <a:pt x="192" y="453"/>
                  </a:lnTo>
                  <a:lnTo>
                    <a:pt x="188" y="433"/>
                  </a:lnTo>
                  <a:lnTo>
                    <a:pt x="182" y="412"/>
                  </a:lnTo>
                  <a:lnTo>
                    <a:pt x="176" y="393"/>
                  </a:lnTo>
                  <a:lnTo>
                    <a:pt x="169" y="374"/>
                  </a:lnTo>
                  <a:lnTo>
                    <a:pt x="161" y="355"/>
                  </a:lnTo>
                  <a:lnTo>
                    <a:pt x="153" y="335"/>
                  </a:lnTo>
                  <a:lnTo>
                    <a:pt x="144" y="318"/>
                  </a:lnTo>
                  <a:lnTo>
                    <a:pt x="134" y="299"/>
                  </a:lnTo>
                  <a:lnTo>
                    <a:pt x="123" y="282"/>
                  </a:lnTo>
                  <a:lnTo>
                    <a:pt x="111" y="264"/>
                  </a:lnTo>
                  <a:lnTo>
                    <a:pt x="100" y="245"/>
                  </a:lnTo>
                  <a:lnTo>
                    <a:pt x="86" y="228"/>
                  </a:lnTo>
                  <a:lnTo>
                    <a:pt x="73" y="211"/>
                  </a:lnTo>
                  <a:lnTo>
                    <a:pt x="59" y="195"/>
                  </a:lnTo>
                  <a:lnTo>
                    <a:pt x="44" y="178"/>
                  </a:lnTo>
                  <a:lnTo>
                    <a:pt x="32" y="168"/>
                  </a:lnTo>
                  <a:lnTo>
                    <a:pt x="23" y="161"/>
                  </a:lnTo>
                  <a:lnTo>
                    <a:pt x="15" y="153"/>
                  </a:lnTo>
                  <a:lnTo>
                    <a:pt x="9" y="145"/>
                  </a:lnTo>
                  <a:lnTo>
                    <a:pt x="6" y="140"/>
                  </a:lnTo>
                  <a:lnTo>
                    <a:pt x="2" y="134"/>
                  </a:lnTo>
                  <a:lnTo>
                    <a:pt x="0" y="130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2" y="97"/>
                  </a:lnTo>
                  <a:lnTo>
                    <a:pt x="2" y="84"/>
                  </a:lnTo>
                  <a:lnTo>
                    <a:pt x="6" y="72"/>
                  </a:lnTo>
                  <a:lnTo>
                    <a:pt x="9" y="61"/>
                  </a:lnTo>
                  <a:lnTo>
                    <a:pt x="13" y="49"/>
                  </a:lnTo>
                  <a:lnTo>
                    <a:pt x="17" y="40"/>
                  </a:lnTo>
                  <a:lnTo>
                    <a:pt x="23" y="32"/>
                  </a:lnTo>
                  <a:lnTo>
                    <a:pt x="29" y="24"/>
                  </a:lnTo>
                  <a:lnTo>
                    <a:pt x="34" y="19"/>
                  </a:lnTo>
                  <a:lnTo>
                    <a:pt x="42" y="13"/>
                  </a:lnTo>
                  <a:lnTo>
                    <a:pt x="50" y="7"/>
                  </a:lnTo>
                  <a:lnTo>
                    <a:pt x="59" y="3"/>
                  </a:lnTo>
                  <a:lnTo>
                    <a:pt x="67" y="1"/>
                  </a:lnTo>
                  <a:lnTo>
                    <a:pt x="78" y="0"/>
                  </a:lnTo>
                  <a:lnTo>
                    <a:pt x="8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3771305" y="4148733"/>
              <a:ext cx="750689" cy="544711"/>
            </a:xfrm>
            <a:custGeom>
              <a:avLst/>
              <a:gdLst>
                <a:gd name="T0" fmla="*/ 1299940412 w 2520"/>
                <a:gd name="T1" fmla="*/ 8199154 h 1829"/>
                <a:gd name="T2" fmla="*/ 1368724140 w 2520"/>
                <a:gd name="T3" fmla="*/ 43520474 h 1829"/>
                <a:gd name="T4" fmla="*/ 1455807194 w 2520"/>
                <a:gd name="T5" fmla="*/ 107223557 h 1829"/>
                <a:gd name="T6" fmla="*/ 1540997241 w 2520"/>
                <a:gd name="T7" fmla="*/ 186064536 h 1829"/>
                <a:gd name="T8" fmla="*/ 1584539562 w 2520"/>
                <a:gd name="T9" fmla="*/ 249137844 h 1829"/>
                <a:gd name="T10" fmla="*/ 1590218580 w 2520"/>
                <a:gd name="T11" fmla="*/ 274366671 h 1829"/>
                <a:gd name="T12" fmla="*/ 1583277293 w 2520"/>
                <a:gd name="T13" fmla="*/ 298964917 h 1829"/>
                <a:gd name="T14" fmla="*/ 1563714904 w 2520"/>
                <a:gd name="T15" fmla="*/ 327978822 h 1829"/>
                <a:gd name="T16" fmla="*/ 1529639203 w 2520"/>
                <a:gd name="T17" fmla="*/ 367714205 h 1829"/>
                <a:gd name="T18" fmla="*/ 1493669702 w 2520"/>
                <a:gd name="T19" fmla="*/ 425741321 h 1829"/>
                <a:gd name="T20" fmla="*/ 1462117744 w 2520"/>
                <a:gd name="T21" fmla="*/ 499536852 h 1829"/>
                <a:gd name="T22" fmla="*/ 1436876337 w 2520"/>
                <a:gd name="T23" fmla="*/ 572701006 h 1829"/>
                <a:gd name="T24" fmla="*/ 1409741129 w 2520"/>
                <a:gd name="T25" fmla="*/ 653433729 h 1829"/>
                <a:gd name="T26" fmla="*/ 1381975978 w 2520"/>
                <a:gd name="T27" fmla="*/ 746782057 h 1829"/>
                <a:gd name="T28" fmla="*/ 1352947764 w 2520"/>
                <a:gd name="T29" fmla="*/ 852113225 h 1829"/>
                <a:gd name="T30" fmla="*/ 1323920345 w 2520"/>
                <a:gd name="T31" fmla="*/ 969428422 h 1829"/>
                <a:gd name="T32" fmla="*/ 1298678938 w 2520"/>
                <a:gd name="T33" fmla="*/ 1055838763 h 1829"/>
                <a:gd name="T34" fmla="*/ 1263340173 w 2520"/>
                <a:gd name="T35" fmla="*/ 1095574146 h 1829"/>
                <a:gd name="T36" fmla="*/ 1209070552 w 2520"/>
                <a:gd name="T37" fmla="*/ 1130894663 h 1829"/>
                <a:gd name="T38" fmla="*/ 1118201486 w 2520"/>
                <a:gd name="T39" fmla="*/ 1152339999 h 1829"/>
                <a:gd name="T40" fmla="*/ 1069611678 w 2520"/>
                <a:gd name="T41" fmla="*/ 1152339999 h 1829"/>
                <a:gd name="T42" fmla="*/ 1035535183 w 2520"/>
                <a:gd name="T43" fmla="*/ 1130894663 h 1829"/>
                <a:gd name="T44" fmla="*/ 1024807883 w 2520"/>
                <a:gd name="T45" fmla="*/ 1102512133 h 1829"/>
                <a:gd name="T46" fmla="*/ 1021021076 w 2520"/>
                <a:gd name="T47" fmla="*/ 1085482456 h 1829"/>
                <a:gd name="T48" fmla="*/ 1024807883 w 2520"/>
                <a:gd name="T49" fmla="*/ 1070975900 h 1829"/>
                <a:gd name="T50" fmla="*/ 1033011439 w 2520"/>
                <a:gd name="T51" fmla="*/ 1044485116 h 1829"/>
                <a:gd name="T52" fmla="*/ 1061408122 w 2520"/>
                <a:gd name="T53" fmla="*/ 949876419 h 1829"/>
                <a:gd name="T54" fmla="*/ 1096114560 w 2520"/>
                <a:gd name="T55" fmla="*/ 807331401 h 1829"/>
                <a:gd name="T56" fmla="*/ 1130191055 w 2520"/>
                <a:gd name="T57" fmla="*/ 640188337 h 1829"/>
                <a:gd name="T58" fmla="*/ 1154170194 w 2520"/>
                <a:gd name="T59" fmla="*/ 497644312 h 1829"/>
                <a:gd name="T60" fmla="*/ 1167422032 w 2520"/>
                <a:gd name="T61" fmla="*/ 384743882 h 1829"/>
                <a:gd name="T62" fmla="*/ 1167422032 w 2520"/>
                <a:gd name="T63" fmla="*/ 307164067 h 1829"/>
                <a:gd name="T64" fmla="*/ 1133977068 w 2520"/>
                <a:gd name="T65" fmla="*/ 263644400 h 1829"/>
                <a:gd name="T66" fmla="*/ 1062038859 w 2520"/>
                <a:gd name="T67" fmla="*/ 242830439 h 1829"/>
                <a:gd name="T68" fmla="*/ 1006507763 w 2520"/>
                <a:gd name="T69" fmla="*/ 242830439 h 1829"/>
                <a:gd name="T70" fmla="*/ 957917161 w 2520"/>
                <a:gd name="T71" fmla="*/ 249137844 h 1829"/>
                <a:gd name="T72" fmla="*/ 891658765 w 2520"/>
                <a:gd name="T73" fmla="*/ 258598158 h 1829"/>
                <a:gd name="T74" fmla="*/ 806467725 w 2520"/>
                <a:gd name="T75" fmla="*/ 274366671 h 1829"/>
                <a:gd name="T76" fmla="*/ 703608296 w 2520"/>
                <a:gd name="T77" fmla="*/ 295180632 h 1829"/>
                <a:gd name="T78" fmla="*/ 571721447 w 2520"/>
                <a:gd name="T79" fmla="*/ 322932580 h 1829"/>
                <a:gd name="T80" fmla="*/ 428475766 w 2520"/>
                <a:gd name="T81" fmla="*/ 351946486 h 1829"/>
                <a:gd name="T82" fmla="*/ 317412681 w 2520"/>
                <a:gd name="T83" fmla="*/ 374021610 h 1829"/>
                <a:gd name="T84" fmla="*/ 234746377 w 2520"/>
                <a:gd name="T85" fmla="*/ 389790124 h 1829"/>
                <a:gd name="T86" fmla="*/ 183001244 w 2520"/>
                <a:gd name="T87" fmla="*/ 397989274 h 1829"/>
                <a:gd name="T88" fmla="*/ 160915113 w 2520"/>
                <a:gd name="T89" fmla="*/ 401773558 h 1829"/>
                <a:gd name="T90" fmla="*/ 112325304 w 2520"/>
                <a:gd name="T91" fmla="*/ 395466153 h 1829"/>
                <a:gd name="T92" fmla="*/ 68782959 w 2520"/>
                <a:gd name="T93" fmla="*/ 376544731 h 1829"/>
                <a:gd name="T94" fmla="*/ 25241413 w 2520"/>
                <a:gd name="T95" fmla="*/ 333654852 h 1829"/>
                <a:gd name="T96" fmla="*/ 6941291 w 2520"/>
                <a:gd name="T97" fmla="*/ 307164067 h 1829"/>
                <a:gd name="T98" fmla="*/ 0 w 2520"/>
                <a:gd name="T99" fmla="*/ 284458361 h 1829"/>
                <a:gd name="T100" fmla="*/ 6941291 w 2520"/>
                <a:gd name="T101" fmla="*/ 258598158 h 1829"/>
                <a:gd name="T102" fmla="*/ 29027432 w 2520"/>
                <a:gd name="T103" fmla="*/ 242830439 h 1829"/>
                <a:gd name="T104" fmla="*/ 53007377 w 2520"/>
                <a:gd name="T105" fmla="*/ 238414779 h 1829"/>
                <a:gd name="T106" fmla="*/ 66889952 w 2520"/>
                <a:gd name="T107" fmla="*/ 238414779 h 1829"/>
                <a:gd name="T108" fmla="*/ 95918166 w 2520"/>
                <a:gd name="T109" fmla="*/ 238414779 h 1829"/>
                <a:gd name="T110" fmla="*/ 224019077 w 2520"/>
                <a:gd name="T111" fmla="*/ 227061926 h 1829"/>
                <a:gd name="T112" fmla="*/ 416486197 w 2520"/>
                <a:gd name="T113" fmla="*/ 203094212 h 1829"/>
                <a:gd name="T114" fmla="*/ 628514811 w 2520"/>
                <a:gd name="T115" fmla="*/ 163358829 h 1829"/>
                <a:gd name="T116" fmla="*/ 827292382 w 2520"/>
                <a:gd name="T117" fmla="*/ 114792126 h 1829"/>
                <a:gd name="T118" fmla="*/ 1009031507 w 2520"/>
                <a:gd name="T119" fmla="*/ 66226192 h 1829"/>
                <a:gd name="T120" fmla="*/ 1144705162 w 2520"/>
                <a:gd name="T121" fmla="*/ 23967670 h 1829"/>
                <a:gd name="T122" fmla="*/ 1202760796 w 2520"/>
                <a:gd name="T123" fmla="*/ 6937990 h 1829"/>
                <a:gd name="T124" fmla="*/ 1243777785 w 2520"/>
                <a:gd name="T125" fmla="*/ 0 h 18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20"/>
                <a:gd name="T190" fmla="*/ 0 h 1829"/>
                <a:gd name="T191" fmla="*/ 2520 w 2520"/>
                <a:gd name="T192" fmla="*/ 1829 h 18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20" h="1829">
                  <a:moveTo>
                    <a:pt x="1987" y="0"/>
                  </a:moveTo>
                  <a:lnTo>
                    <a:pt x="2000" y="0"/>
                  </a:lnTo>
                  <a:lnTo>
                    <a:pt x="2014" y="2"/>
                  </a:lnTo>
                  <a:lnTo>
                    <a:pt x="2029" y="3"/>
                  </a:lnTo>
                  <a:lnTo>
                    <a:pt x="2044" y="7"/>
                  </a:lnTo>
                  <a:lnTo>
                    <a:pt x="2060" y="13"/>
                  </a:lnTo>
                  <a:lnTo>
                    <a:pt x="2077" y="21"/>
                  </a:lnTo>
                  <a:lnTo>
                    <a:pt x="2094" y="26"/>
                  </a:lnTo>
                  <a:lnTo>
                    <a:pt x="2112" y="36"/>
                  </a:lnTo>
                  <a:lnTo>
                    <a:pt x="2131" y="46"/>
                  </a:lnTo>
                  <a:lnTo>
                    <a:pt x="2150" y="57"/>
                  </a:lnTo>
                  <a:lnTo>
                    <a:pt x="2169" y="69"/>
                  </a:lnTo>
                  <a:lnTo>
                    <a:pt x="2190" y="82"/>
                  </a:lnTo>
                  <a:lnTo>
                    <a:pt x="2211" y="97"/>
                  </a:lnTo>
                  <a:lnTo>
                    <a:pt x="2232" y="113"/>
                  </a:lnTo>
                  <a:lnTo>
                    <a:pt x="2256" y="128"/>
                  </a:lnTo>
                  <a:lnTo>
                    <a:pt x="2279" y="147"/>
                  </a:lnTo>
                  <a:lnTo>
                    <a:pt x="2307" y="170"/>
                  </a:lnTo>
                  <a:lnTo>
                    <a:pt x="2334" y="193"/>
                  </a:lnTo>
                  <a:lnTo>
                    <a:pt x="2359" y="215"/>
                  </a:lnTo>
                  <a:lnTo>
                    <a:pt x="2382" y="236"/>
                  </a:lnTo>
                  <a:lnTo>
                    <a:pt x="2403" y="257"/>
                  </a:lnTo>
                  <a:lnTo>
                    <a:pt x="2424" y="276"/>
                  </a:lnTo>
                  <a:lnTo>
                    <a:pt x="2442" y="295"/>
                  </a:lnTo>
                  <a:lnTo>
                    <a:pt x="2459" y="314"/>
                  </a:lnTo>
                  <a:lnTo>
                    <a:pt x="2472" y="332"/>
                  </a:lnTo>
                  <a:lnTo>
                    <a:pt x="2484" y="349"/>
                  </a:lnTo>
                  <a:lnTo>
                    <a:pt x="2495" y="364"/>
                  </a:lnTo>
                  <a:lnTo>
                    <a:pt x="2503" y="380"/>
                  </a:lnTo>
                  <a:lnTo>
                    <a:pt x="2511" y="395"/>
                  </a:lnTo>
                  <a:lnTo>
                    <a:pt x="2513" y="403"/>
                  </a:lnTo>
                  <a:lnTo>
                    <a:pt x="2515" y="410"/>
                  </a:lnTo>
                  <a:lnTo>
                    <a:pt x="2517" y="416"/>
                  </a:lnTo>
                  <a:lnTo>
                    <a:pt x="2518" y="424"/>
                  </a:lnTo>
                  <a:lnTo>
                    <a:pt x="2518" y="430"/>
                  </a:lnTo>
                  <a:lnTo>
                    <a:pt x="2520" y="435"/>
                  </a:lnTo>
                  <a:lnTo>
                    <a:pt x="2518" y="445"/>
                  </a:lnTo>
                  <a:lnTo>
                    <a:pt x="2517" y="451"/>
                  </a:lnTo>
                  <a:lnTo>
                    <a:pt x="2517" y="455"/>
                  </a:lnTo>
                  <a:lnTo>
                    <a:pt x="2513" y="460"/>
                  </a:lnTo>
                  <a:lnTo>
                    <a:pt x="2511" y="466"/>
                  </a:lnTo>
                  <a:lnTo>
                    <a:pt x="2509" y="474"/>
                  </a:lnTo>
                  <a:lnTo>
                    <a:pt x="2505" y="479"/>
                  </a:lnTo>
                  <a:lnTo>
                    <a:pt x="2499" y="487"/>
                  </a:lnTo>
                  <a:lnTo>
                    <a:pt x="2495" y="495"/>
                  </a:lnTo>
                  <a:lnTo>
                    <a:pt x="2490" y="503"/>
                  </a:lnTo>
                  <a:lnTo>
                    <a:pt x="2484" y="510"/>
                  </a:lnTo>
                  <a:lnTo>
                    <a:pt x="2478" y="520"/>
                  </a:lnTo>
                  <a:lnTo>
                    <a:pt x="2472" y="527"/>
                  </a:lnTo>
                  <a:lnTo>
                    <a:pt x="2465" y="537"/>
                  </a:lnTo>
                  <a:lnTo>
                    <a:pt x="2457" y="547"/>
                  </a:lnTo>
                  <a:lnTo>
                    <a:pt x="2446" y="558"/>
                  </a:lnTo>
                  <a:lnTo>
                    <a:pt x="2436" y="572"/>
                  </a:lnTo>
                  <a:lnTo>
                    <a:pt x="2424" y="583"/>
                  </a:lnTo>
                  <a:lnTo>
                    <a:pt x="2415" y="597"/>
                  </a:lnTo>
                  <a:lnTo>
                    <a:pt x="2405" y="612"/>
                  </a:lnTo>
                  <a:lnTo>
                    <a:pt x="2396" y="627"/>
                  </a:lnTo>
                  <a:lnTo>
                    <a:pt x="2386" y="643"/>
                  </a:lnTo>
                  <a:lnTo>
                    <a:pt x="2376" y="658"/>
                  </a:lnTo>
                  <a:lnTo>
                    <a:pt x="2367" y="675"/>
                  </a:lnTo>
                  <a:lnTo>
                    <a:pt x="2357" y="693"/>
                  </a:lnTo>
                  <a:lnTo>
                    <a:pt x="2350" y="712"/>
                  </a:lnTo>
                  <a:lnTo>
                    <a:pt x="2340" y="731"/>
                  </a:lnTo>
                  <a:lnTo>
                    <a:pt x="2332" y="750"/>
                  </a:lnTo>
                  <a:lnTo>
                    <a:pt x="2325" y="771"/>
                  </a:lnTo>
                  <a:lnTo>
                    <a:pt x="2317" y="792"/>
                  </a:lnTo>
                  <a:lnTo>
                    <a:pt x="2311" y="814"/>
                  </a:lnTo>
                  <a:lnTo>
                    <a:pt x="2303" y="831"/>
                  </a:lnTo>
                  <a:lnTo>
                    <a:pt x="2298" y="850"/>
                  </a:lnTo>
                  <a:lnTo>
                    <a:pt x="2290" y="869"/>
                  </a:lnTo>
                  <a:lnTo>
                    <a:pt x="2284" y="888"/>
                  </a:lnTo>
                  <a:lnTo>
                    <a:pt x="2277" y="908"/>
                  </a:lnTo>
                  <a:lnTo>
                    <a:pt x="2271" y="929"/>
                  </a:lnTo>
                  <a:lnTo>
                    <a:pt x="2263" y="948"/>
                  </a:lnTo>
                  <a:lnTo>
                    <a:pt x="2256" y="969"/>
                  </a:lnTo>
                  <a:lnTo>
                    <a:pt x="2250" y="992"/>
                  </a:lnTo>
                  <a:lnTo>
                    <a:pt x="2242" y="1013"/>
                  </a:lnTo>
                  <a:lnTo>
                    <a:pt x="2234" y="1036"/>
                  </a:lnTo>
                  <a:lnTo>
                    <a:pt x="2227" y="1059"/>
                  </a:lnTo>
                  <a:lnTo>
                    <a:pt x="2219" y="1084"/>
                  </a:lnTo>
                  <a:lnTo>
                    <a:pt x="2213" y="1109"/>
                  </a:lnTo>
                  <a:lnTo>
                    <a:pt x="2206" y="1134"/>
                  </a:lnTo>
                  <a:lnTo>
                    <a:pt x="2198" y="1159"/>
                  </a:lnTo>
                  <a:lnTo>
                    <a:pt x="2190" y="1184"/>
                  </a:lnTo>
                  <a:lnTo>
                    <a:pt x="2183" y="1211"/>
                  </a:lnTo>
                  <a:lnTo>
                    <a:pt x="2175" y="1238"/>
                  </a:lnTo>
                  <a:lnTo>
                    <a:pt x="2167" y="1267"/>
                  </a:lnTo>
                  <a:lnTo>
                    <a:pt x="2160" y="1293"/>
                  </a:lnTo>
                  <a:lnTo>
                    <a:pt x="2152" y="1322"/>
                  </a:lnTo>
                  <a:lnTo>
                    <a:pt x="2144" y="1351"/>
                  </a:lnTo>
                  <a:lnTo>
                    <a:pt x="2136" y="1382"/>
                  </a:lnTo>
                  <a:lnTo>
                    <a:pt x="2129" y="1411"/>
                  </a:lnTo>
                  <a:lnTo>
                    <a:pt x="2121" y="1441"/>
                  </a:lnTo>
                  <a:lnTo>
                    <a:pt x="2113" y="1474"/>
                  </a:lnTo>
                  <a:lnTo>
                    <a:pt x="2106" y="1505"/>
                  </a:lnTo>
                  <a:lnTo>
                    <a:pt x="2098" y="1537"/>
                  </a:lnTo>
                  <a:lnTo>
                    <a:pt x="2090" y="1570"/>
                  </a:lnTo>
                  <a:lnTo>
                    <a:pt x="2083" y="1602"/>
                  </a:lnTo>
                  <a:lnTo>
                    <a:pt x="2075" y="1637"/>
                  </a:lnTo>
                  <a:lnTo>
                    <a:pt x="2071" y="1649"/>
                  </a:lnTo>
                  <a:lnTo>
                    <a:pt x="2065" y="1662"/>
                  </a:lnTo>
                  <a:lnTo>
                    <a:pt x="2058" y="1674"/>
                  </a:lnTo>
                  <a:lnTo>
                    <a:pt x="2050" y="1685"/>
                  </a:lnTo>
                  <a:lnTo>
                    <a:pt x="2042" y="1695"/>
                  </a:lnTo>
                  <a:lnTo>
                    <a:pt x="2033" y="1706"/>
                  </a:lnTo>
                  <a:lnTo>
                    <a:pt x="2023" y="1716"/>
                  </a:lnTo>
                  <a:lnTo>
                    <a:pt x="2014" y="1727"/>
                  </a:lnTo>
                  <a:lnTo>
                    <a:pt x="2002" y="1737"/>
                  </a:lnTo>
                  <a:lnTo>
                    <a:pt x="1989" y="1746"/>
                  </a:lnTo>
                  <a:lnTo>
                    <a:pt x="1975" y="1756"/>
                  </a:lnTo>
                  <a:lnTo>
                    <a:pt x="1962" y="1766"/>
                  </a:lnTo>
                  <a:lnTo>
                    <a:pt x="1946" y="1773"/>
                  </a:lnTo>
                  <a:lnTo>
                    <a:pt x="1931" y="1783"/>
                  </a:lnTo>
                  <a:lnTo>
                    <a:pt x="1916" y="1793"/>
                  </a:lnTo>
                  <a:lnTo>
                    <a:pt x="1898" y="1800"/>
                  </a:lnTo>
                  <a:lnTo>
                    <a:pt x="1870" y="1808"/>
                  </a:lnTo>
                  <a:lnTo>
                    <a:pt x="1843" y="1814"/>
                  </a:lnTo>
                  <a:lnTo>
                    <a:pt x="1818" y="1819"/>
                  </a:lnTo>
                  <a:lnTo>
                    <a:pt x="1793" y="1823"/>
                  </a:lnTo>
                  <a:lnTo>
                    <a:pt x="1772" y="1827"/>
                  </a:lnTo>
                  <a:lnTo>
                    <a:pt x="1751" y="1829"/>
                  </a:lnTo>
                  <a:lnTo>
                    <a:pt x="1731" y="1829"/>
                  </a:lnTo>
                  <a:lnTo>
                    <a:pt x="1714" y="1829"/>
                  </a:lnTo>
                  <a:lnTo>
                    <a:pt x="1708" y="1829"/>
                  </a:lnTo>
                  <a:lnTo>
                    <a:pt x="1703" y="1829"/>
                  </a:lnTo>
                  <a:lnTo>
                    <a:pt x="1695" y="1827"/>
                  </a:lnTo>
                  <a:lnTo>
                    <a:pt x="1685" y="1823"/>
                  </a:lnTo>
                  <a:lnTo>
                    <a:pt x="1676" y="1819"/>
                  </a:lnTo>
                  <a:lnTo>
                    <a:pt x="1666" y="1814"/>
                  </a:lnTo>
                  <a:lnTo>
                    <a:pt x="1655" y="1808"/>
                  </a:lnTo>
                  <a:lnTo>
                    <a:pt x="1643" y="1800"/>
                  </a:lnTo>
                  <a:lnTo>
                    <a:pt x="1641" y="1793"/>
                  </a:lnTo>
                  <a:lnTo>
                    <a:pt x="1637" y="1785"/>
                  </a:lnTo>
                  <a:lnTo>
                    <a:pt x="1634" y="1777"/>
                  </a:lnTo>
                  <a:lnTo>
                    <a:pt x="1632" y="1771"/>
                  </a:lnTo>
                  <a:lnTo>
                    <a:pt x="1630" y="1766"/>
                  </a:lnTo>
                  <a:lnTo>
                    <a:pt x="1628" y="1760"/>
                  </a:lnTo>
                  <a:lnTo>
                    <a:pt x="1624" y="1748"/>
                  </a:lnTo>
                  <a:lnTo>
                    <a:pt x="1622" y="1741"/>
                  </a:lnTo>
                  <a:lnTo>
                    <a:pt x="1620" y="1735"/>
                  </a:lnTo>
                  <a:lnTo>
                    <a:pt x="1618" y="1729"/>
                  </a:lnTo>
                  <a:lnTo>
                    <a:pt x="1618" y="1725"/>
                  </a:lnTo>
                  <a:lnTo>
                    <a:pt x="1618" y="1723"/>
                  </a:lnTo>
                  <a:lnTo>
                    <a:pt x="1618" y="1721"/>
                  </a:lnTo>
                  <a:lnTo>
                    <a:pt x="1620" y="1720"/>
                  </a:lnTo>
                  <a:lnTo>
                    <a:pt x="1620" y="1716"/>
                  </a:lnTo>
                  <a:lnTo>
                    <a:pt x="1620" y="1712"/>
                  </a:lnTo>
                  <a:lnTo>
                    <a:pt x="1622" y="1708"/>
                  </a:lnTo>
                  <a:lnTo>
                    <a:pt x="1622" y="1704"/>
                  </a:lnTo>
                  <a:lnTo>
                    <a:pt x="1624" y="1698"/>
                  </a:lnTo>
                  <a:lnTo>
                    <a:pt x="1626" y="1693"/>
                  </a:lnTo>
                  <a:lnTo>
                    <a:pt x="1628" y="1687"/>
                  </a:lnTo>
                  <a:lnTo>
                    <a:pt x="1630" y="1679"/>
                  </a:lnTo>
                  <a:lnTo>
                    <a:pt x="1632" y="1672"/>
                  </a:lnTo>
                  <a:lnTo>
                    <a:pt x="1634" y="1664"/>
                  </a:lnTo>
                  <a:lnTo>
                    <a:pt x="1637" y="1656"/>
                  </a:lnTo>
                  <a:lnTo>
                    <a:pt x="1641" y="1647"/>
                  </a:lnTo>
                  <a:lnTo>
                    <a:pt x="1643" y="1637"/>
                  </a:lnTo>
                  <a:lnTo>
                    <a:pt x="1653" y="1606"/>
                  </a:lnTo>
                  <a:lnTo>
                    <a:pt x="1662" y="1574"/>
                  </a:lnTo>
                  <a:lnTo>
                    <a:pt x="1672" y="1541"/>
                  </a:lnTo>
                  <a:lnTo>
                    <a:pt x="1682" y="1506"/>
                  </a:lnTo>
                  <a:lnTo>
                    <a:pt x="1691" y="1470"/>
                  </a:lnTo>
                  <a:lnTo>
                    <a:pt x="1701" y="1435"/>
                  </a:lnTo>
                  <a:lnTo>
                    <a:pt x="1710" y="1397"/>
                  </a:lnTo>
                  <a:lnTo>
                    <a:pt x="1720" y="1359"/>
                  </a:lnTo>
                  <a:lnTo>
                    <a:pt x="1728" y="1320"/>
                  </a:lnTo>
                  <a:lnTo>
                    <a:pt x="1737" y="1280"/>
                  </a:lnTo>
                  <a:lnTo>
                    <a:pt x="1747" y="1238"/>
                  </a:lnTo>
                  <a:lnTo>
                    <a:pt x="1756" y="1196"/>
                  </a:lnTo>
                  <a:lnTo>
                    <a:pt x="1764" y="1151"/>
                  </a:lnTo>
                  <a:lnTo>
                    <a:pt x="1774" y="1107"/>
                  </a:lnTo>
                  <a:lnTo>
                    <a:pt x="1781" y="1061"/>
                  </a:lnTo>
                  <a:lnTo>
                    <a:pt x="1791" y="1015"/>
                  </a:lnTo>
                  <a:lnTo>
                    <a:pt x="1799" y="973"/>
                  </a:lnTo>
                  <a:lnTo>
                    <a:pt x="1804" y="933"/>
                  </a:lnTo>
                  <a:lnTo>
                    <a:pt x="1812" y="896"/>
                  </a:lnTo>
                  <a:lnTo>
                    <a:pt x="1818" y="858"/>
                  </a:lnTo>
                  <a:lnTo>
                    <a:pt x="1824" y="823"/>
                  </a:lnTo>
                  <a:lnTo>
                    <a:pt x="1829" y="789"/>
                  </a:lnTo>
                  <a:lnTo>
                    <a:pt x="1833" y="756"/>
                  </a:lnTo>
                  <a:lnTo>
                    <a:pt x="1837" y="723"/>
                  </a:lnTo>
                  <a:lnTo>
                    <a:pt x="1841" y="694"/>
                  </a:lnTo>
                  <a:lnTo>
                    <a:pt x="1845" y="666"/>
                  </a:lnTo>
                  <a:lnTo>
                    <a:pt x="1847" y="637"/>
                  </a:lnTo>
                  <a:lnTo>
                    <a:pt x="1850" y="610"/>
                  </a:lnTo>
                  <a:lnTo>
                    <a:pt x="1850" y="585"/>
                  </a:lnTo>
                  <a:lnTo>
                    <a:pt x="1852" y="562"/>
                  </a:lnTo>
                  <a:lnTo>
                    <a:pt x="1852" y="539"/>
                  </a:lnTo>
                  <a:lnTo>
                    <a:pt x="1854" y="518"/>
                  </a:lnTo>
                  <a:lnTo>
                    <a:pt x="1852" y="501"/>
                  </a:lnTo>
                  <a:lnTo>
                    <a:pt x="1850" y="487"/>
                  </a:lnTo>
                  <a:lnTo>
                    <a:pt x="1845" y="472"/>
                  </a:lnTo>
                  <a:lnTo>
                    <a:pt x="1839" y="458"/>
                  </a:lnTo>
                  <a:lnTo>
                    <a:pt x="1831" y="447"/>
                  </a:lnTo>
                  <a:lnTo>
                    <a:pt x="1822" y="435"/>
                  </a:lnTo>
                  <a:lnTo>
                    <a:pt x="1810" y="426"/>
                  </a:lnTo>
                  <a:lnTo>
                    <a:pt x="1797" y="418"/>
                  </a:lnTo>
                  <a:lnTo>
                    <a:pt x="1781" y="410"/>
                  </a:lnTo>
                  <a:lnTo>
                    <a:pt x="1766" y="403"/>
                  </a:lnTo>
                  <a:lnTo>
                    <a:pt x="1747" y="397"/>
                  </a:lnTo>
                  <a:lnTo>
                    <a:pt x="1728" y="393"/>
                  </a:lnTo>
                  <a:lnTo>
                    <a:pt x="1706" y="389"/>
                  </a:lnTo>
                  <a:lnTo>
                    <a:pt x="1683" y="385"/>
                  </a:lnTo>
                  <a:lnTo>
                    <a:pt x="1659" y="385"/>
                  </a:lnTo>
                  <a:lnTo>
                    <a:pt x="1632" y="384"/>
                  </a:lnTo>
                  <a:lnTo>
                    <a:pt x="1624" y="384"/>
                  </a:lnTo>
                  <a:lnTo>
                    <a:pt x="1614" y="384"/>
                  </a:lnTo>
                  <a:lnTo>
                    <a:pt x="1607" y="385"/>
                  </a:lnTo>
                  <a:lnTo>
                    <a:pt x="1595" y="385"/>
                  </a:lnTo>
                  <a:lnTo>
                    <a:pt x="1586" y="387"/>
                  </a:lnTo>
                  <a:lnTo>
                    <a:pt x="1574" y="387"/>
                  </a:lnTo>
                  <a:lnTo>
                    <a:pt x="1561" y="389"/>
                  </a:lnTo>
                  <a:lnTo>
                    <a:pt x="1547" y="391"/>
                  </a:lnTo>
                  <a:lnTo>
                    <a:pt x="1534" y="393"/>
                  </a:lnTo>
                  <a:lnTo>
                    <a:pt x="1518" y="395"/>
                  </a:lnTo>
                  <a:lnTo>
                    <a:pt x="1503" y="397"/>
                  </a:lnTo>
                  <a:lnTo>
                    <a:pt x="1488" y="399"/>
                  </a:lnTo>
                  <a:lnTo>
                    <a:pt x="1470" y="403"/>
                  </a:lnTo>
                  <a:lnTo>
                    <a:pt x="1451" y="405"/>
                  </a:lnTo>
                  <a:lnTo>
                    <a:pt x="1432" y="408"/>
                  </a:lnTo>
                  <a:lnTo>
                    <a:pt x="1413" y="410"/>
                  </a:lnTo>
                  <a:lnTo>
                    <a:pt x="1392" y="414"/>
                  </a:lnTo>
                  <a:lnTo>
                    <a:pt x="1371" y="418"/>
                  </a:lnTo>
                  <a:lnTo>
                    <a:pt x="1349" y="422"/>
                  </a:lnTo>
                  <a:lnTo>
                    <a:pt x="1326" y="428"/>
                  </a:lnTo>
                  <a:lnTo>
                    <a:pt x="1303" y="432"/>
                  </a:lnTo>
                  <a:lnTo>
                    <a:pt x="1278" y="435"/>
                  </a:lnTo>
                  <a:lnTo>
                    <a:pt x="1253" y="441"/>
                  </a:lnTo>
                  <a:lnTo>
                    <a:pt x="1227" y="447"/>
                  </a:lnTo>
                  <a:lnTo>
                    <a:pt x="1200" y="451"/>
                  </a:lnTo>
                  <a:lnTo>
                    <a:pt x="1173" y="456"/>
                  </a:lnTo>
                  <a:lnTo>
                    <a:pt x="1144" y="462"/>
                  </a:lnTo>
                  <a:lnTo>
                    <a:pt x="1115" y="468"/>
                  </a:lnTo>
                  <a:lnTo>
                    <a:pt x="1085" y="476"/>
                  </a:lnTo>
                  <a:lnTo>
                    <a:pt x="1054" y="481"/>
                  </a:lnTo>
                  <a:lnTo>
                    <a:pt x="1023" y="489"/>
                  </a:lnTo>
                  <a:lnTo>
                    <a:pt x="990" y="495"/>
                  </a:lnTo>
                  <a:lnTo>
                    <a:pt x="946" y="504"/>
                  </a:lnTo>
                  <a:lnTo>
                    <a:pt x="906" y="512"/>
                  </a:lnTo>
                  <a:lnTo>
                    <a:pt x="864" y="522"/>
                  </a:lnTo>
                  <a:lnTo>
                    <a:pt x="825" y="529"/>
                  </a:lnTo>
                  <a:lnTo>
                    <a:pt x="787" y="537"/>
                  </a:lnTo>
                  <a:lnTo>
                    <a:pt x="751" y="545"/>
                  </a:lnTo>
                  <a:lnTo>
                    <a:pt x="714" y="552"/>
                  </a:lnTo>
                  <a:lnTo>
                    <a:pt x="679" y="558"/>
                  </a:lnTo>
                  <a:lnTo>
                    <a:pt x="647" y="566"/>
                  </a:lnTo>
                  <a:lnTo>
                    <a:pt x="616" y="572"/>
                  </a:lnTo>
                  <a:lnTo>
                    <a:pt x="585" y="577"/>
                  </a:lnTo>
                  <a:lnTo>
                    <a:pt x="557" y="583"/>
                  </a:lnTo>
                  <a:lnTo>
                    <a:pt x="528" y="589"/>
                  </a:lnTo>
                  <a:lnTo>
                    <a:pt x="503" y="593"/>
                  </a:lnTo>
                  <a:lnTo>
                    <a:pt x="478" y="599"/>
                  </a:lnTo>
                  <a:lnTo>
                    <a:pt x="453" y="602"/>
                  </a:lnTo>
                  <a:lnTo>
                    <a:pt x="432" y="606"/>
                  </a:lnTo>
                  <a:lnTo>
                    <a:pt x="411" y="610"/>
                  </a:lnTo>
                  <a:lnTo>
                    <a:pt x="390" y="614"/>
                  </a:lnTo>
                  <a:lnTo>
                    <a:pt x="372" y="618"/>
                  </a:lnTo>
                  <a:lnTo>
                    <a:pt x="355" y="620"/>
                  </a:lnTo>
                  <a:lnTo>
                    <a:pt x="340" y="623"/>
                  </a:lnTo>
                  <a:lnTo>
                    <a:pt x="324" y="625"/>
                  </a:lnTo>
                  <a:lnTo>
                    <a:pt x="311" y="627"/>
                  </a:lnTo>
                  <a:lnTo>
                    <a:pt x="299" y="629"/>
                  </a:lnTo>
                  <a:lnTo>
                    <a:pt x="290" y="631"/>
                  </a:lnTo>
                  <a:lnTo>
                    <a:pt x="280" y="633"/>
                  </a:lnTo>
                  <a:lnTo>
                    <a:pt x="273" y="633"/>
                  </a:lnTo>
                  <a:lnTo>
                    <a:pt x="265" y="635"/>
                  </a:lnTo>
                  <a:lnTo>
                    <a:pt x="261" y="635"/>
                  </a:lnTo>
                  <a:lnTo>
                    <a:pt x="257" y="635"/>
                  </a:lnTo>
                  <a:lnTo>
                    <a:pt x="255" y="637"/>
                  </a:lnTo>
                  <a:lnTo>
                    <a:pt x="242" y="635"/>
                  </a:lnTo>
                  <a:lnTo>
                    <a:pt x="228" y="635"/>
                  </a:lnTo>
                  <a:lnTo>
                    <a:pt x="215" y="633"/>
                  </a:lnTo>
                  <a:lnTo>
                    <a:pt x="203" y="631"/>
                  </a:lnTo>
                  <a:lnTo>
                    <a:pt x="190" y="629"/>
                  </a:lnTo>
                  <a:lnTo>
                    <a:pt x="178" y="627"/>
                  </a:lnTo>
                  <a:lnTo>
                    <a:pt x="167" y="623"/>
                  </a:lnTo>
                  <a:lnTo>
                    <a:pt x="155" y="618"/>
                  </a:lnTo>
                  <a:lnTo>
                    <a:pt x="144" y="614"/>
                  </a:lnTo>
                  <a:lnTo>
                    <a:pt x="132" y="608"/>
                  </a:lnTo>
                  <a:lnTo>
                    <a:pt x="121" y="602"/>
                  </a:lnTo>
                  <a:lnTo>
                    <a:pt x="109" y="597"/>
                  </a:lnTo>
                  <a:lnTo>
                    <a:pt x="100" y="589"/>
                  </a:lnTo>
                  <a:lnTo>
                    <a:pt x="90" y="579"/>
                  </a:lnTo>
                  <a:lnTo>
                    <a:pt x="81" y="572"/>
                  </a:lnTo>
                  <a:lnTo>
                    <a:pt x="71" y="562"/>
                  </a:lnTo>
                  <a:lnTo>
                    <a:pt x="54" y="545"/>
                  </a:lnTo>
                  <a:lnTo>
                    <a:pt x="40" y="529"/>
                  </a:lnTo>
                  <a:lnTo>
                    <a:pt x="34" y="522"/>
                  </a:lnTo>
                  <a:lnTo>
                    <a:pt x="29" y="514"/>
                  </a:lnTo>
                  <a:lnTo>
                    <a:pt x="23" y="508"/>
                  </a:lnTo>
                  <a:lnTo>
                    <a:pt x="19" y="501"/>
                  </a:lnTo>
                  <a:lnTo>
                    <a:pt x="15" y="493"/>
                  </a:lnTo>
                  <a:lnTo>
                    <a:pt x="11" y="487"/>
                  </a:lnTo>
                  <a:lnTo>
                    <a:pt x="8" y="481"/>
                  </a:lnTo>
                  <a:lnTo>
                    <a:pt x="6" y="474"/>
                  </a:lnTo>
                  <a:lnTo>
                    <a:pt x="4" y="468"/>
                  </a:lnTo>
                  <a:lnTo>
                    <a:pt x="2" y="462"/>
                  </a:lnTo>
                  <a:lnTo>
                    <a:pt x="0" y="456"/>
                  </a:lnTo>
                  <a:lnTo>
                    <a:pt x="0" y="451"/>
                  </a:lnTo>
                  <a:lnTo>
                    <a:pt x="0" y="443"/>
                  </a:lnTo>
                  <a:lnTo>
                    <a:pt x="2" y="435"/>
                  </a:lnTo>
                  <a:lnTo>
                    <a:pt x="4" y="428"/>
                  </a:lnTo>
                  <a:lnTo>
                    <a:pt x="6" y="422"/>
                  </a:lnTo>
                  <a:lnTo>
                    <a:pt x="8" y="416"/>
                  </a:lnTo>
                  <a:lnTo>
                    <a:pt x="11" y="410"/>
                  </a:lnTo>
                  <a:lnTo>
                    <a:pt x="15" y="405"/>
                  </a:lnTo>
                  <a:lnTo>
                    <a:pt x="21" y="399"/>
                  </a:lnTo>
                  <a:lnTo>
                    <a:pt x="25" y="395"/>
                  </a:lnTo>
                  <a:lnTo>
                    <a:pt x="33" y="391"/>
                  </a:lnTo>
                  <a:lnTo>
                    <a:pt x="38" y="387"/>
                  </a:lnTo>
                  <a:lnTo>
                    <a:pt x="46" y="385"/>
                  </a:lnTo>
                  <a:lnTo>
                    <a:pt x="54" y="382"/>
                  </a:lnTo>
                  <a:lnTo>
                    <a:pt x="63" y="380"/>
                  </a:lnTo>
                  <a:lnTo>
                    <a:pt x="73" y="378"/>
                  </a:lnTo>
                  <a:lnTo>
                    <a:pt x="82" y="378"/>
                  </a:lnTo>
                  <a:lnTo>
                    <a:pt x="84" y="378"/>
                  </a:lnTo>
                  <a:lnTo>
                    <a:pt x="86" y="378"/>
                  </a:lnTo>
                  <a:lnTo>
                    <a:pt x="88" y="378"/>
                  </a:lnTo>
                  <a:lnTo>
                    <a:pt x="92" y="378"/>
                  </a:lnTo>
                  <a:lnTo>
                    <a:pt x="96" y="378"/>
                  </a:lnTo>
                  <a:lnTo>
                    <a:pt x="100" y="378"/>
                  </a:lnTo>
                  <a:lnTo>
                    <a:pt x="106" y="378"/>
                  </a:lnTo>
                  <a:lnTo>
                    <a:pt x="111" y="378"/>
                  </a:lnTo>
                  <a:lnTo>
                    <a:pt x="119" y="378"/>
                  </a:lnTo>
                  <a:lnTo>
                    <a:pt x="127" y="378"/>
                  </a:lnTo>
                  <a:lnTo>
                    <a:pt x="134" y="378"/>
                  </a:lnTo>
                  <a:lnTo>
                    <a:pt x="142" y="378"/>
                  </a:lnTo>
                  <a:lnTo>
                    <a:pt x="152" y="378"/>
                  </a:lnTo>
                  <a:lnTo>
                    <a:pt x="161" y="378"/>
                  </a:lnTo>
                  <a:lnTo>
                    <a:pt x="173" y="378"/>
                  </a:lnTo>
                  <a:lnTo>
                    <a:pt x="217" y="374"/>
                  </a:lnTo>
                  <a:lnTo>
                    <a:pt x="261" y="370"/>
                  </a:lnTo>
                  <a:lnTo>
                    <a:pt x="309" y="366"/>
                  </a:lnTo>
                  <a:lnTo>
                    <a:pt x="355" y="360"/>
                  </a:lnTo>
                  <a:lnTo>
                    <a:pt x="405" y="357"/>
                  </a:lnTo>
                  <a:lnTo>
                    <a:pt x="455" y="351"/>
                  </a:lnTo>
                  <a:lnTo>
                    <a:pt x="505" y="343"/>
                  </a:lnTo>
                  <a:lnTo>
                    <a:pt x="555" y="337"/>
                  </a:lnTo>
                  <a:lnTo>
                    <a:pt x="608" y="330"/>
                  </a:lnTo>
                  <a:lnTo>
                    <a:pt x="660" y="322"/>
                  </a:lnTo>
                  <a:lnTo>
                    <a:pt x="714" y="312"/>
                  </a:lnTo>
                  <a:lnTo>
                    <a:pt x="770" y="303"/>
                  </a:lnTo>
                  <a:lnTo>
                    <a:pt x="825" y="293"/>
                  </a:lnTo>
                  <a:lnTo>
                    <a:pt x="881" y="282"/>
                  </a:lnTo>
                  <a:lnTo>
                    <a:pt x="939" y="270"/>
                  </a:lnTo>
                  <a:lnTo>
                    <a:pt x="996" y="259"/>
                  </a:lnTo>
                  <a:lnTo>
                    <a:pt x="1052" y="245"/>
                  </a:lnTo>
                  <a:lnTo>
                    <a:pt x="1104" y="232"/>
                  </a:lnTo>
                  <a:lnTo>
                    <a:pt x="1157" y="220"/>
                  </a:lnTo>
                  <a:lnTo>
                    <a:pt x="1209" y="207"/>
                  </a:lnTo>
                  <a:lnTo>
                    <a:pt x="1261" y="195"/>
                  </a:lnTo>
                  <a:lnTo>
                    <a:pt x="1311" y="182"/>
                  </a:lnTo>
                  <a:lnTo>
                    <a:pt x="1361" y="170"/>
                  </a:lnTo>
                  <a:lnTo>
                    <a:pt x="1411" y="157"/>
                  </a:lnTo>
                  <a:lnTo>
                    <a:pt x="1459" y="144"/>
                  </a:lnTo>
                  <a:lnTo>
                    <a:pt x="1507" y="132"/>
                  </a:lnTo>
                  <a:lnTo>
                    <a:pt x="1553" y="119"/>
                  </a:lnTo>
                  <a:lnTo>
                    <a:pt x="1599" y="105"/>
                  </a:lnTo>
                  <a:lnTo>
                    <a:pt x="1645" y="92"/>
                  </a:lnTo>
                  <a:lnTo>
                    <a:pt x="1689" y="78"/>
                  </a:lnTo>
                  <a:lnTo>
                    <a:pt x="1733" y="65"/>
                  </a:lnTo>
                  <a:lnTo>
                    <a:pt x="1778" y="51"/>
                  </a:lnTo>
                  <a:lnTo>
                    <a:pt x="1795" y="44"/>
                  </a:lnTo>
                  <a:lnTo>
                    <a:pt x="1814" y="38"/>
                  </a:lnTo>
                  <a:lnTo>
                    <a:pt x="1831" y="32"/>
                  </a:lnTo>
                  <a:lnTo>
                    <a:pt x="1847" y="26"/>
                  </a:lnTo>
                  <a:lnTo>
                    <a:pt x="1862" y="23"/>
                  </a:lnTo>
                  <a:lnTo>
                    <a:pt x="1877" y="17"/>
                  </a:lnTo>
                  <a:lnTo>
                    <a:pt x="1893" y="13"/>
                  </a:lnTo>
                  <a:lnTo>
                    <a:pt x="1906" y="11"/>
                  </a:lnTo>
                  <a:lnTo>
                    <a:pt x="1918" y="7"/>
                  </a:lnTo>
                  <a:lnTo>
                    <a:pt x="1931" y="5"/>
                  </a:lnTo>
                  <a:lnTo>
                    <a:pt x="1941" y="3"/>
                  </a:lnTo>
                  <a:lnTo>
                    <a:pt x="1952" y="2"/>
                  </a:lnTo>
                  <a:lnTo>
                    <a:pt x="1962" y="0"/>
                  </a:lnTo>
                  <a:lnTo>
                    <a:pt x="1971" y="0"/>
                  </a:lnTo>
                  <a:lnTo>
                    <a:pt x="1979" y="0"/>
                  </a:lnTo>
                  <a:lnTo>
                    <a:pt x="198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3832027" y="4625578"/>
              <a:ext cx="597098" cy="127992"/>
            </a:xfrm>
            <a:custGeom>
              <a:avLst/>
              <a:gdLst>
                <a:gd name="T0" fmla="*/ 1022553027 w 2006"/>
                <a:gd name="T1" fmla="*/ 0 h 430"/>
                <a:gd name="T2" fmla="*/ 1047754575 w 2006"/>
                <a:gd name="T3" fmla="*/ 4410082 h 430"/>
                <a:gd name="T4" fmla="*/ 1076735959 w 2006"/>
                <a:gd name="T5" fmla="*/ 14490723 h 430"/>
                <a:gd name="T6" fmla="*/ 1110758446 w 2006"/>
                <a:gd name="T7" fmla="*/ 27721764 h 430"/>
                <a:gd name="T8" fmla="*/ 1147930532 w 2006"/>
                <a:gd name="T9" fmla="*/ 45993117 h 430"/>
                <a:gd name="T10" fmla="*/ 1186993329 w 2006"/>
                <a:gd name="T11" fmla="*/ 68674562 h 430"/>
                <a:gd name="T12" fmla="*/ 1214715032 w 2006"/>
                <a:gd name="T13" fmla="*/ 93876154 h 430"/>
                <a:gd name="T14" fmla="*/ 1236135952 w 2006"/>
                <a:gd name="T15" fmla="*/ 115927374 h 430"/>
                <a:gd name="T16" fmla="*/ 1251887118 w 2006"/>
                <a:gd name="T17" fmla="*/ 136088648 h 430"/>
                <a:gd name="T18" fmla="*/ 1260707263 w 2006"/>
                <a:gd name="T19" fmla="*/ 155620477 h 430"/>
                <a:gd name="T20" fmla="*/ 1263857655 w 2006"/>
                <a:gd name="T21" fmla="*/ 172631353 h 430"/>
                <a:gd name="T22" fmla="*/ 1261967737 w 2006"/>
                <a:gd name="T23" fmla="*/ 181451514 h 430"/>
                <a:gd name="T24" fmla="*/ 1256927427 w 2006"/>
                <a:gd name="T25" fmla="*/ 189642230 h 430"/>
                <a:gd name="T26" fmla="*/ 1248106489 w 2006"/>
                <a:gd name="T27" fmla="*/ 194682548 h 430"/>
                <a:gd name="T28" fmla="*/ 1236135952 w 2006"/>
                <a:gd name="T29" fmla="*/ 197832946 h 430"/>
                <a:gd name="T30" fmla="*/ 1221645260 w 2006"/>
                <a:gd name="T31" fmla="*/ 200353105 h 430"/>
                <a:gd name="T32" fmla="*/ 1121469303 w 2006"/>
                <a:gd name="T33" fmla="*/ 201612788 h 430"/>
                <a:gd name="T34" fmla="*/ 989791014 w 2006"/>
                <a:gd name="T35" fmla="*/ 206653106 h 430"/>
                <a:gd name="T36" fmla="*/ 867563901 w 2006"/>
                <a:gd name="T37" fmla="*/ 218624507 h 430"/>
                <a:gd name="T38" fmla="*/ 780617963 w 2006"/>
                <a:gd name="T39" fmla="*/ 226184985 h 430"/>
                <a:gd name="T40" fmla="*/ 703123400 w 2006"/>
                <a:gd name="T41" fmla="*/ 230595065 h 430"/>
                <a:gd name="T42" fmla="*/ 632559065 w 2006"/>
                <a:gd name="T43" fmla="*/ 236895067 h 430"/>
                <a:gd name="T44" fmla="*/ 570814874 w 2006"/>
                <a:gd name="T45" fmla="*/ 241305940 h 430"/>
                <a:gd name="T46" fmla="*/ 517891622 w 2006"/>
                <a:gd name="T47" fmla="*/ 245085782 h 430"/>
                <a:gd name="T48" fmla="*/ 474419546 w 2006"/>
                <a:gd name="T49" fmla="*/ 248866418 h 430"/>
                <a:gd name="T50" fmla="*/ 437876904 w 2006"/>
                <a:gd name="T51" fmla="*/ 251386577 h 430"/>
                <a:gd name="T52" fmla="*/ 410155102 w 2006"/>
                <a:gd name="T53" fmla="*/ 253906737 h 430"/>
                <a:gd name="T54" fmla="*/ 391883781 w 2006"/>
                <a:gd name="T55" fmla="*/ 255166419 h 430"/>
                <a:gd name="T56" fmla="*/ 382433399 w 2006"/>
                <a:gd name="T57" fmla="*/ 256426896 h 430"/>
                <a:gd name="T58" fmla="*/ 362902397 w 2006"/>
                <a:gd name="T59" fmla="*/ 257056340 h 430"/>
                <a:gd name="T60" fmla="*/ 315649692 w 2006"/>
                <a:gd name="T61" fmla="*/ 262096659 h 430"/>
                <a:gd name="T62" fmla="*/ 272176822 w 2006"/>
                <a:gd name="T63" fmla="*/ 265877294 h 430"/>
                <a:gd name="T64" fmla="*/ 235004737 w 2006"/>
                <a:gd name="T65" fmla="*/ 268397454 h 430"/>
                <a:gd name="T66" fmla="*/ 200982200 w 2006"/>
                <a:gd name="T67" fmla="*/ 269657136 h 430"/>
                <a:gd name="T68" fmla="*/ 172000816 w 2006"/>
                <a:gd name="T69" fmla="*/ 270917613 h 430"/>
                <a:gd name="T70" fmla="*/ 136718648 w 2006"/>
                <a:gd name="T71" fmla="*/ 269657136 h 430"/>
                <a:gd name="T72" fmla="*/ 105216316 w 2006"/>
                <a:gd name="T73" fmla="*/ 264616818 h 430"/>
                <a:gd name="T74" fmla="*/ 78755062 w 2006"/>
                <a:gd name="T75" fmla="*/ 257056340 h 430"/>
                <a:gd name="T76" fmla="*/ 58593823 w 2006"/>
                <a:gd name="T77" fmla="*/ 246346259 h 430"/>
                <a:gd name="T78" fmla="*/ 41582170 w 2006"/>
                <a:gd name="T79" fmla="*/ 233115225 h 430"/>
                <a:gd name="T80" fmla="*/ 20791482 w 2006"/>
                <a:gd name="T81" fmla="*/ 206653106 h 430"/>
                <a:gd name="T82" fmla="*/ 5040311 w 2006"/>
                <a:gd name="T83" fmla="*/ 176411195 h 430"/>
                <a:gd name="T84" fmla="*/ 0 w 2006"/>
                <a:gd name="T85" fmla="*/ 148689444 h 430"/>
                <a:gd name="T86" fmla="*/ 2520156 w 2006"/>
                <a:gd name="T87" fmla="*/ 129158408 h 430"/>
                <a:gd name="T88" fmla="*/ 8820148 w 2006"/>
                <a:gd name="T89" fmla="*/ 114667691 h 430"/>
                <a:gd name="T90" fmla="*/ 18271327 w 2006"/>
                <a:gd name="T91" fmla="*/ 103956791 h 430"/>
                <a:gd name="T92" fmla="*/ 31501551 w 2006"/>
                <a:gd name="T93" fmla="*/ 96396314 h 430"/>
                <a:gd name="T94" fmla="*/ 49772872 w 2006"/>
                <a:gd name="T95" fmla="*/ 92615678 h 430"/>
                <a:gd name="T96" fmla="*/ 195941890 w 2006"/>
                <a:gd name="T97" fmla="*/ 84425756 h 430"/>
                <a:gd name="T98" fmla="*/ 333920219 w 2006"/>
                <a:gd name="T99" fmla="*/ 73714881 h 430"/>
                <a:gd name="T100" fmla="*/ 468118762 w 2006"/>
                <a:gd name="T101" fmla="*/ 60483846 h 430"/>
                <a:gd name="T102" fmla="*/ 599166814 w 2006"/>
                <a:gd name="T103" fmla="*/ 45993117 h 430"/>
                <a:gd name="T104" fmla="*/ 725804794 w 2006"/>
                <a:gd name="T105" fmla="*/ 28982240 h 430"/>
                <a:gd name="T106" fmla="*/ 810859821 w 2006"/>
                <a:gd name="T107" fmla="*/ 17641121 h 430"/>
                <a:gd name="T108" fmla="*/ 868823581 w 2006"/>
                <a:gd name="T109" fmla="*/ 10710878 h 430"/>
                <a:gd name="T110" fmla="*/ 917966204 w 2006"/>
                <a:gd name="T111" fmla="*/ 5670558 h 430"/>
                <a:gd name="T112" fmla="*/ 958288681 w 2006"/>
                <a:gd name="T113" fmla="*/ 1889922 h 430"/>
                <a:gd name="T114" fmla="*/ 991050694 w 2006"/>
                <a:gd name="T115" fmla="*/ 0 h 430"/>
                <a:gd name="T116" fmla="*/ 1007432098 w 2006"/>
                <a:gd name="T117" fmla="*/ 0 h 4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6"/>
                <a:gd name="T178" fmla="*/ 0 h 430"/>
                <a:gd name="T179" fmla="*/ 2006 w 2006"/>
                <a:gd name="T180" fmla="*/ 430 h 4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6" h="430">
                  <a:moveTo>
                    <a:pt x="1599" y="0"/>
                  </a:moveTo>
                  <a:lnTo>
                    <a:pt x="1611" y="0"/>
                  </a:lnTo>
                  <a:lnTo>
                    <a:pt x="1623" y="0"/>
                  </a:lnTo>
                  <a:lnTo>
                    <a:pt x="1636" y="1"/>
                  </a:lnTo>
                  <a:lnTo>
                    <a:pt x="1647" y="5"/>
                  </a:lnTo>
                  <a:lnTo>
                    <a:pt x="1663" y="7"/>
                  </a:lnTo>
                  <a:lnTo>
                    <a:pt x="1678" y="11"/>
                  </a:lnTo>
                  <a:lnTo>
                    <a:pt x="1694" y="17"/>
                  </a:lnTo>
                  <a:lnTo>
                    <a:pt x="1709" y="23"/>
                  </a:lnTo>
                  <a:lnTo>
                    <a:pt x="1726" y="28"/>
                  </a:lnTo>
                  <a:lnTo>
                    <a:pt x="1743" y="34"/>
                  </a:lnTo>
                  <a:lnTo>
                    <a:pt x="1763" y="44"/>
                  </a:lnTo>
                  <a:lnTo>
                    <a:pt x="1782" y="51"/>
                  </a:lnTo>
                  <a:lnTo>
                    <a:pt x="1801" y="61"/>
                  </a:lnTo>
                  <a:lnTo>
                    <a:pt x="1822" y="73"/>
                  </a:lnTo>
                  <a:lnTo>
                    <a:pt x="1843" y="82"/>
                  </a:lnTo>
                  <a:lnTo>
                    <a:pt x="1866" y="96"/>
                  </a:lnTo>
                  <a:lnTo>
                    <a:pt x="1884" y="109"/>
                  </a:lnTo>
                  <a:lnTo>
                    <a:pt x="1899" y="122"/>
                  </a:lnTo>
                  <a:lnTo>
                    <a:pt x="1914" y="136"/>
                  </a:lnTo>
                  <a:lnTo>
                    <a:pt x="1928" y="149"/>
                  </a:lnTo>
                  <a:lnTo>
                    <a:pt x="1941" y="161"/>
                  </a:lnTo>
                  <a:lnTo>
                    <a:pt x="1951" y="172"/>
                  </a:lnTo>
                  <a:lnTo>
                    <a:pt x="1962" y="184"/>
                  </a:lnTo>
                  <a:lnTo>
                    <a:pt x="1972" y="195"/>
                  </a:lnTo>
                  <a:lnTo>
                    <a:pt x="1980" y="207"/>
                  </a:lnTo>
                  <a:lnTo>
                    <a:pt x="1987" y="216"/>
                  </a:lnTo>
                  <a:lnTo>
                    <a:pt x="1993" y="228"/>
                  </a:lnTo>
                  <a:lnTo>
                    <a:pt x="1997" y="238"/>
                  </a:lnTo>
                  <a:lnTo>
                    <a:pt x="2001" y="247"/>
                  </a:lnTo>
                  <a:lnTo>
                    <a:pt x="2003" y="255"/>
                  </a:lnTo>
                  <a:lnTo>
                    <a:pt x="2005" y="264"/>
                  </a:lnTo>
                  <a:lnTo>
                    <a:pt x="2006" y="274"/>
                  </a:lnTo>
                  <a:lnTo>
                    <a:pt x="2005" y="278"/>
                  </a:lnTo>
                  <a:lnTo>
                    <a:pt x="2005" y="284"/>
                  </a:lnTo>
                  <a:lnTo>
                    <a:pt x="2003" y="288"/>
                  </a:lnTo>
                  <a:lnTo>
                    <a:pt x="2001" y="293"/>
                  </a:lnTo>
                  <a:lnTo>
                    <a:pt x="1999" y="297"/>
                  </a:lnTo>
                  <a:lnTo>
                    <a:pt x="1995" y="301"/>
                  </a:lnTo>
                  <a:lnTo>
                    <a:pt x="1991" y="303"/>
                  </a:lnTo>
                  <a:lnTo>
                    <a:pt x="1987" y="307"/>
                  </a:lnTo>
                  <a:lnTo>
                    <a:pt x="1981" y="309"/>
                  </a:lnTo>
                  <a:lnTo>
                    <a:pt x="1976" y="312"/>
                  </a:lnTo>
                  <a:lnTo>
                    <a:pt x="1970" y="314"/>
                  </a:lnTo>
                  <a:lnTo>
                    <a:pt x="1962" y="314"/>
                  </a:lnTo>
                  <a:lnTo>
                    <a:pt x="1955" y="316"/>
                  </a:lnTo>
                  <a:lnTo>
                    <a:pt x="1947" y="316"/>
                  </a:lnTo>
                  <a:lnTo>
                    <a:pt x="1939" y="318"/>
                  </a:lnTo>
                  <a:lnTo>
                    <a:pt x="1930" y="318"/>
                  </a:lnTo>
                  <a:lnTo>
                    <a:pt x="1855" y="318"/>
                  </a:lnTo>
                  <a:lnTo>
                    <a:pt x="1780" y="320"/>
                  </a:lnTo>
                  <a:lnTo>
                    <a:pt x="1709" y="322"/>
                  </a:lnTo>
                  <a:lnTo>
                    <a:pt x="1640" y="324"/>
                  </a:lnTo>
                  <a:lnTo>
                    <a:pt x="1571" y="328"/>
                  </a:lnTo>
                  <a:lnTo>
                    <a:pt x="1505" y="334"/>
                  </a:lnTo>
                  <a:lnTo>
                    <a:pt x="1440" y="339"/>
                  </a:lnTo>
                  <a:lnTo>
                    <a:pt x="1377" y="347"/>
                  </a:lnTo>
                  <a:lnTo>
                    <a:pt x="1331" y="351"/>
                  </a:lnTo>
                  <a:lnTo>
                    <a:pt x="1285" y="355"/>
                  </a:lnTo>
                  <a:lnTo>
                    <a:pt x="1239" y="359"/>
                  </a:lnTo>
                  <a:lnTo>
                    <a:pt x="1196" y="360"/>
                  </a:lnTo>
                  <a:lnTo>
                    <a:pt x="1154" y="364"/>
                  </a:lnTo>
                  <a:lnTo>
                    <a:pt x="1116" y="366"/>
                  </a:lnTo>
                  <a:lnTo>
                    <a:pt x="1077" y="370"/>
                  </a:lnTo>
                  <a:lnTo>
                    <a:pt x="1039" y="372"/>
                  </a:lnTo>
                  <a:lnTo>
                    <a:pt x="1004" y="376"/>
                  </a:lnTo>
                  <a:lnTo>
                    <a:pt x="970" y="378"/>
                  </a:lnTo>
                  <a:lnTo>
                    <a:pt x="937" y="380"/>
                  </a:lnTo>
                  <a:lnTo>
                    <a:pt x="906" y="383"/>
                  </a:lnTo>
                  <a:lnTo>
                    <a:pt x="878" y="385"/>
                  </a:lnTo>
                  <a:lnTo>
                    <a:pt x="849" y="387"/>
                  </a:lnTo>
                  <a:lnTo>
                    <a:pt x="822" y="389"/>
                  </a:lnTo>
                  <a:lnTo>
                    <a:pt x="797" y="391"/>
                  </a:lnTo>
                  <a:lnTo>
                    <a:pt x="774" y="393"/>
                  </a:lnTo>
                  <a:lnTo>
                    <a:pt x="753" y="395"/>
                  </a:lnTo>
                  <a:lnTo>
                    <a:pt x="732" y="397"/>
                  </a:lnTo>
                  <a:lnTo>
                    <a:pt x="713" y="397"/>
                  </a:lnTo>
                  <a:lnTo>
                    <a:pt x="695" y="399"/>
                  </a:lnTo>
                  <a:lnTo>
                    <a:pt x="680" y="401"/>
                  </a:lnTo>
                  <a:lnTo>
                    <a:pt x="665" y="401"/>
                  </a:lnTo>
                  <a:lnTo>
                    <a:pt x="651" y="403"/>
                  </a:lnTo>
                  <a:lnTo>
                    <a:pt x="640" y="403"/>
                  </a:lnTo>
                  <a:lnTo>
                    <a:pt x="630" y="405"/>
                  </a:lnTo>
                  <a:lnTo>
                    <a:pt x="622" y="405"/>
                  </a:lnTo>
                  <a:lnTo>
                    <a:pt x="615" y="405"/>
                  </a:lnTo>
                  <a:lnTo>
                    <a:pt x="611" y="407"/>
                  </a:lnTo>
                  <a:lnTo>
                    <a:pt x="607" y="407"/>
                  </a:lnTo>
                  <a:lnTo>
                    <a:pt x="603" y="407"/>
                  </a:lnTo>
                  <a:lnTo>
                    <a:pt x="576" y="408"/>
                  </a:lnTo>
                  <a:lnTo>
                    <a:pt x="549" y="412"/>
                  </a:lnTo>
                  <a:lnTo>
                    <a:pt x="524" y="414"/>
                  </a:lnTo>
                  <a:lnTo>
                    <a:pt x="501" y="416"/>
                  </a:lnTo>
                  <a:lnTo>
                    <a:pt x="476" y="418"/>
                  </a:lnTo>
                  <a:lnTo>
                    <a:pt x="455" y="420"/>
                  </a:lnTo>
                  <a:lnTo>
                    <a:pt x="432" y="422"/>
                  </a:lnTo>
                  <a:lnTo>
                    <a:pt x="411" y="424"/>
                  </a:lnTo>
                  <a:lnTo>
                    <a:pt x="392" y="426"/>
                  </a:lnTo>
                  <a:lnTo>
                    <a:pt x="373" y="426"/>
                  </a:lnTo>
                  <a:lnTo>
                    <a:pt x="354" y="428"/>
                  </a:lnTo>
                  <a:lnTo>
                    <a:pt x="336" y="428"/>
                  </a:lnTo>
                  <a:lnTo>
                    <a:pt x="319" y="428"/>
                  </a:lnTo>
                  <a:lnTo>
                    <a:pt x="304" y="430"/>
                  </a:lnTo>
                  <a:lnTo>
                    <a:pt x="288" y="430"/>
                  </a:lnTo>
                  <a:lnTo>
                    <a:pt x="273" y="430"/>
                  </a:lnTo>
                  <a:lnTo>
                    <a:pt x="254" y="430"/>
                  </a:lnTo>
                  <a:lnTo>
                    <a:pt x="235" y="428"/>
                  </a:lnTo>
                  <a:lnTo>
                    <a:pt x="217" y="428"/>
                  </a:lnTo>
                  <a:lnTo>
                    <a:pt x="200" y="426"/>
                  </a:lnTo>
                  <a:lnTo>
                    <a:pt x="183" y="422"/>
                  </a:lnTo>
                  <a:lnTo>
                    <a:pt x="167" y="420"/>
                  </a:lnTo>
                  <a:lnTo>
                    <a:pt x="152" y="416"/>
                  </a:lnTo>
                  <a:lnTo>
                    <a:pt x="139" y="412"/>
                  </a:lnTo>
                  <a:lnTo>
                    <a:pt x="125" y="408"/>
                  </a:lnTo>
                  <a:lnTo>
                    <a:pt x="114" y="403"/>
                  </a:lnTo>
                  <a:lnTo>
                    <a:pt x="102" y="397"/>
                  </a:lnTo>
                  <a:lnTo>
                    <a:pt x="93" y="391"/>
                  </a:lnTo>
                  <a:lnTo>
                    <a:pt x="83" y="385"/>
                  </a:lnTo>
                  <a:lnTo>
                    <a:pt x="73" y="378"/>
                  </a:lnTo>
                  <a:lnTo>
                    <a:pt x="66" y="370"/>
                  </a:lnTo>
                  <a:lnTo>
                    <a:pt x="58" y="362"/>
                  </a:lnTo>
                  <a:lnTo>
                    <a:pt x="45" y="345"/>
                  </a:lnTo>
                  <a:lnTo>
                    <a:pt x="33" y="328"/>
                  </a:lnTo>
                  <a:lnTo>
                    <a:pt x="23" y="312"/>
                  </a:lnTo>
                  <a:lnTo>
                    <a:pt x="14" y="297"/>
                  </a:lnTo>
                  <a:lnTo>
                    <a:pt x="8" y="280"/>
                  </a:lnTo>
                  <a:lnTo>
                    <a:pt x="4" y="264"/>
                  </a:lnTo>
                  <a:lnTo>
                    <a:pt x="0" y="251"/>
                  </a:lnTo>
                  <a:lnTo>
                    <a:pt x="0" y="236"/>
                  </a:lnTo>
                  <a:lnTo>
                    <a:pt x="0" y="226"/>
                  </a:lnTo>
                  <a:lnTo>
                    <a:pt x="2" y="215"/>
                  </a:lnTo>
                  <a:lnTo>
                    <a:pt x="4" y="205"/>
                  </a:lnTo>
                  <a:lnTo>
                    <a:pt x="6" y="197"/>
                  </a:lnTo>
                  <a:lnTo>
                    <a:pt x="10" y="190"/>
                  </a:lnTo>
                  <a:lnTo>
                    <a:pt x="14" y="182"/>
                  </a:lnTo>
                  <a:lnTo>
                    <a:pt x="18" y="176"/>
                  </a:lnTo>
                  <a:lnTo>
                    <a:pt x="23" y="170"/>
                  </a:lnTo>
                  <a:lnTo>
                    <a:pt x="29" y="165"/>
                  </a:lnTo>
                  <a:lnTo>
                    <a:pt x="37" y="159"/>
                  </a:lnTo>
                  <a:lnTo>
                    <a:pt x="43" y="157"/>
                  </a:lnTo>
                  <a:lnTo>
                    <a:pt x="50" y="153"/>
                  </a:lnTo>
                  <a:lnTo>
                    <a:pt x="60" y="151"/>
                  </a:lnTo>
                  <a:lnTo>
                    <a:pt x="70" y="149"/>
                  </a:lnTo>
                  <a:lnTo>
                    <a:pt x="79" y="147"/>
                  </a:lnTo>
                  <a:lnTo>
                    <a:pt x="89" y="147"/>
                  </a:lnTo>
                  <a:lnTo>
                    <a:pt x="238" y="138"/>
                  </a:lnTo>
                  <a:lnTo>
                    <a:pt x="311" y="134"/>
                  </a:lnTo>
                  <a:lnTo>
                    <a:pt x="386" y="128"/>
                  </a:lnTo>
                  <a:lnTo>
                    <a:pt x="457" y="122"/>
                  </a:lnTo>
                  <a:lnTo>
                    <a:pt x="530" y="117"/>
                  </a:lnTo>
                  <a:lnTo>
                    <a:pt x="601" y="109"/>
                  </a:lnTo>
                  <a:lnTo>
                    <a:pt x="672" y="103"/>
                  </a:lnTo>
                  <a:lnTo>
                    <a:pt x="743" y="96"/>
                  </a:lnTo>
                  <a:lnTo>
                    <a:pt x="814" y="88"/>
                  </a:lnTo>
                  <a:lnTo>
                    <a:pt x="883" y="80"/>
                  </a:lnTo>
                  <a:lnTo>
                    <a:pt x="951" y="73"/>
                  </a:lnTo>
                  <a:lnTo>
                    <a:pt x="1020" y="65"/>
                  </a:lnTo>
                  <a:lnTo>
                    <a:pt x="1087" y="55"/>
                  </a:lnTo>
                  <a:lnTo>
                    <a:pt x="1152" y="46"/>
                  </a:lnTo>
                  <a:lnTo>
                    <a:pt x="1219" y="36"/>
                  </a:lnTo>
                  <a:lnTo>
                    <a:pt x="1254" y="32"/>
                  </a:lnTo>
                  <a:lnTo>
                    <a:pt x="1287" y="28"/>
                  </a:lnTo>
                  <a:lnTo>
                    <a:pt x="1319" y="25"/>
                  </a:lnTo>
                  <a:lnTo>
                    <a:pt x="1350" y="21"/>
                  </a:lnTo>
                  <a:lnTo>
                    <a:pt x="1379" y="17"/>
                  </a:lnTo>
                  <a:lnTo>
                    <a:pt x="1406" y="15"/>
                  </a:lnTo>
                  <a:lnTo>
                    <a:pt x="1432" y="11"/>
                  </a:lnTo>
                  <a:lnTo>
                    <a:pt x="1457" y="9"/>
                  </a:lnTo>
                  <a:lnTo>
                    <a:pt x="1480" y="7"/>
                  </a:lnTo>
                  <a:lnTo>
                    <a:pt x="1502" y="5"/>
                  </a:lnTo>
                  <a:lnTo>
                    <a:pt x="1521" y="3"/>
                  </a:lnTo>
                  <a:lnTo>
                    <a:pt x="1540" y="1"/>
                  </a:lnTo>
                  <a:lnTo>
                    <a:pt x="1557" y="1"/>
                  </a:lnTo>
                  <a:lnTo>
                    <a:pt x="1573" y="0"/>
                  </a:lnTo>
                  <a:lnTo>
                    <a:pt x="1586" y="0"/>
                  </a:lnTo>
                  <a:lnTo>
                    <a:pt x="159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7170" name="Picture 2" descr="C:\Users\Meishing\Dropbox\meizhouhuayu\pics\310.42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87190" y="3352800"/>
            <a:ext cx="1143000" cy="13926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4819" name="Picture 3" descr="C:\Users\Meishing\Dropbox\meizhouhuayu\pics\5.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169384"/>
            <a:ext cx="1190212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 descr="C:\Users\Meishing\Dropbox\meizhouhuayu\pics\11.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245584"/>
            <a:ext cx="1247775" cy="100012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324600" y="2864584"/>
            <a:ext cx="99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0" dirty="0" smtClean="0">
                <a:solidFill>
                  <a:srgbClr val="00B0F0"/>
                </a:solidFill>
                <a:latin typeface="Adobe Kaiti Std R" pitchFamily="18" charset="-128"/>
                <a:ea typeface="Adobe Kaiti Std R" pitchFamily="18" charset="-128"/>
              </a:rPr>
              <a:t>舌</a:t>
            </a:r>
            <a:endParaRPr lang="en-US" sz="10000" dirty="0">
              <a:solidFill>
                <a:srgbClr val="00B0F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2209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mtClean="0"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：萿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3733800"/>
            <a:ext cx="1524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747158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05200" y="19812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落日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落成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落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后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2438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落地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962400"/>
            <a:ext cx="25146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活力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落空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落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活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791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活不了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落入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838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落水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1143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活生生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5029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活口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9718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生活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657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活用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活下去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活火山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147224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28600" y="1143000"/>
            <a:ext cx="1346498" cy="1219200"/>
            <a:chOff x="228600" y="1143000"/>
            <a:chExt cx="1346498" cy="1219200"/>
          </a:xfrm>
        </p:grpSpPr>
        <p:pic>
          <p:nvPicPr>
            <p:cNvPr id="16" name="Picture 2" descr="C:\Users\Meishing\Dropbox\meizhouhuayu\pics\310.25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58333" r="29167"/>
            <a:stretch>
              <a:fillRect/>
            </a:stretch>
          </p:blipFill>
          <p:spPr bwMode="auto">
            <a:xfrm>
              <a:off x="228600" y="1143000"/>
              <a:ext cx="1346498" cy="1219200"/>
            </a:xfrm>
            <a:prstGeom prst="rect">
              <a:avLst/>
            </a:prstGeom>
            <a:noFill/>
          </p:spPr>
        </p:pic>
        <p:sp>
          <p:nvSpPr>
            <p:cNvPr id="23" name="Rectangle 22"/>
            <p:cNvSpPr/>
            <p:nvPr/>
          </p:nvSpPr>
          <p:spPr>
            <a:xfrm>
              <a:off x="1066800" y="16764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38400" y="838200"/>
            <a:ext cx="1256676" cy="1749992"/>
            <a:chOff x="1181724" y="1983156"/>
            <a:chExt cx="1256676" cy="1749992"/>
          </a:xfrm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1335768" y="2478031"/>
              <a:ext cx="804522" cy="226899"/>
            </a:xfrm>
            <a:custGeom>
              <a:avLst/>
              <a:gdLst>
                <a:gd name="T0" fmla="*/ 1394276513 w 2580"/>
                <a:gd name="T1" fmla="*/ 0 h 695"/>
                <a:gd name="T2" fmla="*/ 1408136970 w 2580"/>
                <a:gd name="T3" fmla="*/ 3790841 h 695"/>
                <a:gd name="T4" fmla="*/ 1427038532 w 2580"/>
                <a:gd name="T5" fmla="*/ 8845559 h 695"/>
                <a:gd name="T6" fmla="*/ 1451609847 w 2580"/>
                <a:gd name="T7" fmla="*/ 17059974 h 695"/>
                <a:gd name="T8" fmla="*/ 1480592030 w 2580"/>
                <a:gd name="T9" fmla="*/ 29065231 h 695"/>
                <a:gd name="T10" fmla="*/ 1519023803 w 2580"/>
                <a:gd name="T11" fmla="*/ 48652955 h 695"/>
                <a:gd name="T12" fmla="*/ 1556826133 w 2580"/>
                <a:gd name="T13" fmla="*/ 77718187 h 695"/>
                <a:gd name="T14" fmla="*/ 1587067996 w 2580"/>
                <a:gd name="T15" fmla="*/ 102991772 h 695"/>
                <a:gd name="T16" fmla="*/ 1608489713 w 2580"/>
                <a:gd name="T17" fmla="*/ 125107276 h 695"/>
                <a:gd name="T18" fmla="*/ 1620460252 w 2580"/>
                <a:gd name="T19" fmla="*/ 145958083 h 695"/>
                <a:gd name="T20" fmla="*/ 1625500563 w 2580"/>
                <a:gd name="T21" fmla="*/ 162386112 h 695"/>
                <a:gd name="T22" fmla="*/ 1619200571 w 2580"/>
                <a:gd name="T23" fmla="*/ 176287180 h 695"/>
                <a:gd name="T24" fmla="*/ 1605969558 w 2580"/>
                <a:gd name="T25" fmla="*/ 187028553 h 695"/>
                <a:gd name="T26" fmla="*/ 1585808315 w 2580"/>
                <a:gd name="T27" fmla="*/ 196506048 h 695"/>
                <a:gd name="T28" fmla="*/ 1558716844 w 2580"/>
                <a:gd name="T29" fmla="*/ 202824643 h 695"/>
                <a:gd name="T30" fmla="*/ 1524064114 w 2580"/>
                <a:gd name="T31" fmla="*/ 207248216 h 695"/>
                <a:gd name="T32" fmla="*/ 1439009071 w 2580"/>
                <a:gd name="T33" fmla="*/ 212302983 h 695"/>
                <a:gd name="T34" fmla="*/ 1325602083 w 2580"/>
                <a:gd name="T35" fmla="*/ 221148539 h 695"/>
                <a:gd name="T36" fmla="*/ 1207154784 w 2580"/>
                <a:gd name="T37" fmla="*/ 233153790 h 695"/>
                <a:gd name="T38" fmla="*/ 1081147019 w 2580"/>
                <a:gd name="T39" fmla="*/ 250213758 h 695"/>
                <a:gd name="T40" fmla="*/ 951988862 w 2580"/>
                <a:gd name="T41" fmla="*/ 270433421 h 695"/>
                <a:gd name="T42" fmla="*/ 836061718 w 2580"/>
                <a:gd name="T43" fmla="*/ 290020350 h 695"/>
                <a:gd name="T44" fmla="*/ 749746796 w 2580"/>
                <a:gd name="T45" fmla="*/ 307081112 h 695"/>
                <a:gd name="T46" fmla="*/ 655240575 w 2580"/>
                <a:gd name="T47" fmla="*/ 326668042 h 695"/>
                <a:gd name="T48" fmla="*/ 551283971 w 2580"/>
                <a:gd name="T49" fmla="*/ 351942421 h 695"/>
                <a:gd name="T50" fmla="*/ 437876983 w 2580"/>
                <a:gd name="T51" fmla="*/ 382271518 h 695"/>
                <a:gd name="T52" fmla="*/ 316909429 w 2580"/>
                <a:gd name="T53" fmla="*/ 416391454 h 695"/>
                <a:gd name="T54" fmla="*/ 292968351 w 2580"/>
                <a:gd name="T55" fmla="*/ 424605171 h 695"/>
                <a:gd name="T56" fmla="*/ 273436552 w 2580"/>
                <a:gd name="T57" fmla="*/ 430923766 h 695"/>
                <a:gd name="T58" fmla="*/ 257686177 w 2580"/>
                <a:gd name="T59" fmla="*/ 435347339 h 695"/>
                <a:gd name="T60" fmla="*/ 245714844 w 2580"/>
                <a:gd name="T61" fmla="*/ 437874300 h 695"/>
                <a:gd name="T62" fmla="*/ 236894697 w 2580"/>
                <a:gd name="T63" fmla="*/ 439138178 h 695"/>
                <a:gd name="T64" fmla="*/ 216733455 w 2580"/>
                <a:gd name="T65" fmla="*/ 439138178 h 695"/>
                <a:gd name="T66" fmla="*/ 187752016 w 2580"/>
                <a:gd name="T67" fmla="*/ 435347339 h 695"/>
                <a:gd name="T68" fmla="*/ 159400071 w 2580"/>
                <a:gd name="T69" fmla="*/ 428396805 h 695"/>
                <a:gd name="T70" fmla="*/ 131678362 w 2580"/>
                <a:gd name="T71" fmla="*/ 418287371 h 695"/>
                <a:gd name="T72" fmla="*/ 103956629 w 2580"/>
                <a:gd name="T73" fmla="*/ 406282020 h 695"/>
                <a:gd name="T74" fmla="*/ 74974446 w 2580"/>
                <a:gd name="T75" fmla="*/ 391749013 h 695"/>
                <a:gd name="T76" fmla="*/ 47252726 w 2580"/>
                <a:gd name="T77" fmla="*/ 377216801 h 695"/>
                <a:gd name="T78" fmla="*/ 26461246 w 2580"/>
                <a:gd name="T79" fmla="*/ 363947672 h 695"/>
                <a:gd name="T80" fmla="*/ 11970542 w 2580"/>
                <a:gd name="T81" fmla="*/ 350678543 h 695"/>
                <a:gd name="T82" fmla="*/ 2520156 w 2580"/>
                <a:gd name="T83" fmla="*/ 337409415 h 695"/>
                <a:gd name="T84" fmla="*/ 0 w 2580"/>
                <a:gd name="T85" fmla="*/ 324141080 h 695"/>
                <a:gd name="T86" fmla="*/ 1260475 w 2580"/>
                <a:gd name="T87" fmla="*/ 317822485 h 695"/>
                <a:gd name="T88" fmla="*/ 8190706 w 2580"/>
                <a:gd name="T89" fmla="*/ 312135829 h 695"/>
                <a:gd name="T90" fmla="*/ 19531011 w 2580"/>
                <a:gd name="T91" fmla="*/ 307081112 h 695"/>
                <a:gd name="T92" fmla="*/ 35282187 w 2580"/>
                <a:gd name="T93" fmla="*/ 300762518 h 695"/>
                <a:gd name="T94" fmla="*/ 55443441 w 2580"/>
                <a:gd name="T95" fmla="*/ 295075862 h 695"/>
                <a:gd name="T96" fmla="*/ 232484624 w 2580"/>
                <a:gd name="T97" fmla="*/ 259692048 h 695"/>
                <a:gd name="T98" fmla="*/ 469379321 w 2580"/>
                <a:gd name="T99" fmla="*/ 211039105 h 695"/>
                <a:gd name="T100" fmla="*/ 690522750 w 2580"/>
                <a:gd name="T101" fmla="*/ 164913868 h 695"/>
                <a:gd name="T102" fmla="*/ 892765609 w 2580"/>
                <a:gd name="T103" fmla="*/ 120051764 h 695"/>
                <a:gd name="T104" fmla="*/ 1078626864 w 2580"/>
                <a:gd name="T105" fmla="*/ 75190431 h 695"/>
                <a:gd name="T106" fmla="*/ 1212825332 w 2580"/>
                <a:gd name="T107" fmla="*/ 40438543 h 695"/>
                <a:gd name="T108" fmla="*/ 1263857881 w 2580"/>
                <a:gd name="T109" fmla="*/ 25274386 h 695"/>
                <a:gd name="T110" fmla="*/ 1307330758 w 2580"/>
                <a:gd name="T111" fmla="*/ 14533013 h 695"/>
                <a:gd name="T112" fmla="*/ 1342612932 w 2580"/>
                <a:gd name="T113" fmla="*/ 6318597 h 695"/>
                <a:gd name="T114" fmla="*/ 1370334641 w 2580"/>
                <a:gd name="T115" fmla="*/ 1263878 h 695"/>
                <a:gd name="T116" fmla="*/ 1389866440 w 2580"/>
                <a:gd name="T117" fmla="*/ 0 h 6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80"/>
                <a:gd name="T178" fmla="*/ 0 h 695"/>
                <a:gd name="T179" fmla="*/ 2580 w 2580"/>
                <a:gd name="T180" fmla="*/ 695 h 6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80" h="695">
                  <a:moveTo>
                    <a:pt x="2206" y="0"/>
                  </a:moveTo>
                  <a:lnTo>
                    <a:pt x="2210" y="0"/>
                  </a:lnTo>
                  <a:lnTo>
                    <a:pt x="2213" y="0"/>
                  </a:lnTo>
                  <a:lnTo>
                    <a:pt x="2219" y="2"/>
                  </a:lnTo>
                  <a:lnTo>
                    <a:pt x="2227" y="4"/>
                  </a:lnTo>
                  <a:lnTo>
                    <a:pt x="2235" y="6"/>
                  </a:lnTo>
                  <a:lnTo>
                    <a:pt x="2244" y="8"/>
                  </a:lnTo>
                  <a:lnTo>
                    <a:pt x="2254" y="12"/>
                  </a:lnTo>
                  <a:lnTo>
                    <a:pt x="2265" y="14"/>
                  </a:lnTo>
                  <a:lnTo>
                    <a:pt x="2277" y="17"/>
                  </a:lnTo>
                  <a:lnTo>
                    <a:pt x="2290" y="23"/>
                  </a:lnTo>
                  <a:lnTo>
                    <a:pt x="2304" y="27"/>
                  </a:lnTo>
                  <a:lnTo>
                    <a:pt x="2319" y="33"/>
                  </a:lnTo>
                  <a:lnTo>
                    <a:pt x="2334" y="39"/>
                  </a:lnTo>
                  <a:lnTo>
                    <a:pt x="2350" y="46"/>
                  </a:lnTo>
                  <a:lnTo>
                    <a:pt x="2369" y="54"/>
                  </a:lnTo>
                  <a:lnTo>
                    <a:pt x="2386" y="62"/>
                  </a:lnTo>
                  <a:lnTo>
                    <a:pt x="2411" y="77"/>
                  </a:lnTo>
                  <a:lnTo>
                    <a:pt x="2432" y="92"/>
                  </a:lnTo>
                  <a:lnTo>
                    <a:pt x="2453" y="108"/>
                  </a:lnTo>
                  <a:lnTo>
                    <a:pt x="2471" y="123"/>
                  </a:lnTo>
                  <a:lnTo>
                    <a:pt x="2488" y="136"/>
                  </a:lnTo>
                  <a:lnTo>
                    <a:pt x="2505" y="150"/>
                  </a:lnTo>
                  <a:lnTo>
                    <a:pt x="2519" y="163"/>
                  </a:lnTo>
                  <a:lnTo>
                    <a:pt x="2532" y="175"/>
                  </a:lnTo>
                  <a:lnTo>
                    <a:pt x="2544" y="186"/>
                  </a:lnTo>
                  <a:lnTo>
                    <a:pt x="2553" y="198"/>
                  </a:lnTo>
                  <a:lnTo>
                    <a:pt x="2561" y="209"/>
                  </a:lnTo>
                  <a:lnTo>
                    <a:pt x="2567" y="221"/>
                  </a:lnTo>
                  <a:lnTo>
                    <a:pt x="2572" y="231"/>
                  </a:lnTo>
                  <a:lnTo>
                    <a:pt x="2576" y="240"/>
                  </a:lnTo>
                  <a:lnTo>
                    <a:pt x="2578" y="248"/>
                  </a:lnTo>
                  <a:lnTo>
                    <a:pt x="2580" y="257"/>
                  </a:lnTo>
                  <a:lnTo>
                    <a:pt x="2578" y="265"/>
                  </a:lnTo>
                  <a:lnTo>
                    <a:pt x="2574" y="271"/>
                  </a:lnTo>
                  <a:lnTo>
                    <a:pt x="2570" y="279"/>
                  </a:lnTo>
                  <a:lnTo>
                    <a:pt x="2565" y="284"/>
                  </a:lnTo>
                  <a:lnTo>
                    <a:pt x="2557" y="292"/>
                  </a:lnTo>
                  <a:lnTo>
                    <a:pt x="2549" y="296"/>
                  </a:lnTo>
                  <a:lnTo>
                    <a:pt x="2540" y="302"/>
                  </a:lnTo>
                  <a:lnTo>
                    <a:pt x="2528" y="307"/>
                  </a:lnTo>
                  <a:lnTo>
                    <a:pt x="2517" y="311"/>
                  </a:lnTo>
                  <a:lnTo>
                    <a:pt x="2503" y="315"/>
                  </a:lnTo>
                  <a:lnTo>
                    <a:pt x="2490" y="319"/>
                  </a:lnTo>
                  <a:lnTo>
                    <a:pt x="2474" y="321"/>
                  </a:lnTo>
                  <a:lnTo>
                    <a:pt x="2457" y="325"/>
                  </a:lnTo>
                  <a:lnTo>
                    <a:pt x="2438" y="327"/>
                  </a:lnTo>
                  <a:lnTo>
                    <a:pt x="2419" y="328"/>
                  </a:lnTo>
                  <a:lnTo>
                    <a:pt x="2398" y="330"/>
                  </a:lnTo>
                  <a:lnTo>
                    <a:pt x="2342" y="332"/>
                  </a:lnTo>
                  <a:lnTo>
                    <a:pt x="2284" y="336"/>
                  </a:lnTo>
                  <a:lnTo>
                    <a:pt x="2225" y="340"/>
                  </a:lnTo>
                  <a:lnTo>
                    <a:pt x="2165" y="344"/>
                  </a:lnTo>
                  <a:lnTo>
                    <a:pt x="2104" y="350"/>
                  </a:lnTo>
                  <a:lnTo>
                    <a:pt x="2043" y="355"/>
                  </a:lnTo>
                  <a:lnTo>
                    <a:pt x="1979" y="363"/>
                  </a:lnTo>
                  <a:lnTo>
                    <a:pt x="1916" y="369"/>
                  </a:lnTo>
                  <a:lnTo>
                    <a:pt x="1851" y="378"/>
                  </a:lnTo>
                  <a:lnTo>
                    <a:pt x="1783" y="386"/>
                  </a:lnTo>
                  <a:lnTo>
                    <a:pt x="1716" y="396"/>
                  </a:lnTo>
                  <a:lnTo>
                    <a:pt x="1649" y="405"/>
                  </a:lnTo>
                  <a:lnTo>
                    <a:pt x="1580" y="417"/>
                  </a:lnTo>
                  <a:lnTo>
                    <a:pt x="1511" y="428"/>
                  </a:lnTo>
                  <a:lnTo>
                    <a:pt x="1440" y="440"/>
                  </a:lnTo>
                  <a:lnTo>
                    <a:pt x="1369" y="451"/>
                  </a:lnTo>
                  <a:lnTo>
                    <a:pt x="1327" y="459"/>
                  </a:lnTo>
                  <a:lnTo>
                    <a:pt x="1282" y="467"/>
                  </a:lnTo>
                  <a:lnTo>
                    <a:pt x="1236" y="476"/>
                  </a:lnTo>
                  <a:lnTo>
                    <a:pt x="1190" y="486"/>
                  </a:lnTo>
                  <a:lnTo>
                    <a:pt x="1142" y="495"/>
                  </a:lnTo>
                  <a:lnTo>
                    <a:pt x="1092" y="505"/>
                  </a:lnTo>
                  <a:lnTo>
                    <a:pt x="1040" y="517"/>
                  </a:lnTo>
                  <a:lnTo>
                    <a:pt x="987" y="530"/>
                  </a:lnTo>
                  <a:lnTo>
                    <a:pt x="931" y="543"/>
                  </a:lnTo>
                  <a:lnTo>
                    <a:pt x="875" y="557"/>
                  </a:lnTo>
                  <a:lnTo>
                    <a:pt x="816" y="572"/>
                  </a:lnTo>
                  <a:lnTo>
                    <a:pt x="756" y="588"/>
                  </a:lnTo>
                  <a:lnTo>
                    <a:pt x="695" y="605"/>
                  </a:lnTo>
                  <a:lnTo>
                    <a:pt x="634" y="622"/>
                  </a:lnTo>
                  <a:lnTo>
                    <a:pt x="568" y="639"/>
                  </a:lnTo>
                  <a:lnTo>
                    <a:pt x="503" y="659"/>
                  </a:lnTo>
                  <a:lnTo>
                    <a:pt x="490" y="664"/>
                  </a:lnTo>
                  <a:lnTo>
                    <a:pt x="476" y="668"/>
                  </a:lnTo>
                  <a:lnTo>
                    <a:pt x="465" y="672"/>
                  </a:lnTo>
                  <a:lnTo>
                    <a:pt x="453" y="676"/>
                  </a:lnTo>
                  <a:lnTo>
                    <a:pt x="443" y="678"/>
                  </a:lnTo>
                  <a:lnTo>
                    <a:pt x="434" y="682"/>
                  </a:lnTo>
                  <a:lnTo>
                    <a:pt x="424" y="684"/>
                  </a:lnTo>
                  <a:lnTo>
                    <a:pt x="417" y="687"/>
                  </a:lnTo>
                  <a:lnTo>
                    <a:pt x="409" y="689"/>
                  </a:lnTo>
                  <a:lnTo>
                    <a:pt x="401" y="691"/>
                  </a:lnTo>
                  <a:lnTo>
                    <a:pt x="395" y="691"/>
                  </a:lnTo>
                  <a:lnTo>
                    <a:pt x="390" y="693"/>
                  </a:lnTo>
                  <a:lnTo>
                    <a:pt x="384" y="695"/>
                  </a:lnTo>
                  <a:lnTo>
                    <a:pt x="380" y="695"/>
                  </a:lnTo>
                  <a:lnTo>
                    <a:pt x="376" y="695"/>
                  </a:lnTo>
                  <a:lnTo>
                    <a:pt x="372" y="695"/>
                  </a:lnTo>
                  <a:lnTo>
                    <a:pt x="357" y="695"/>
                  </a:lnTo>
                  <a:lnTo>
                    <a:pt x="344" y="695"/>
                  </a:lnTo>
                  <a:lnTo>
                    <a:pt x="328" y="693"/>
                  </a:lnTo>
                  <a:lnTo>
                    <a:pt x="313" y="691"/>
                  </a:lnTo>
                  <a:lnTo>
                    <a:pt x="298" y="689"/>
                  </a:lnTo>
                  <a:lnTo>
                    <a:pt x="284" y="685"/>
                  </a:lnTo>
                  <a:lnTo>
                    <a:pt x="269" y="682"/>
                  </a:lnTo>
                  <a:lnTo>
                    <a:pt x="253" y="678"/>
                  </a:lnTo>
                  <a:lnTo>
                    <a:pt x="238" y="674"/>
                  </a:lnTo>
                  <a:lnTo>
                    <a:pt x="225" y="668"/>
                  </a:lnTo>
                  <a:lnTo>
                    <a:pt x="209" y="662"/>
                  </a:lnTo>
                  <a:lnTo>
                    <a:pt x="194" y="657"/>
                  </a:lnTo>
                  <a:lnTo>
                    <a:pt x="179" y="651"/>
                  </a:lnTo>
                  <a:lnTo>
                    <a:pt x="165" y="643"/>
                  </a:lnTo>
                  <a:lnTo>
                    <a:pt x="150" y="636"/>
                  </a:lnTo>
                  <a:lnTo>
                    <a:pt x="134" y="628"/>
                  </a:lnTo>
                  <a:lnTo>
                    <a:pt x="119" y="620"/>
                  </a:lnTo>
                  <a:lnTo>
                    <a:pt x="104" y="613"/>
                  </a:lnTo>
                  <a:lnTo>
                    <a:pt x="88" y="605"/>
                  </a:lnTo>
                  <a:lnTo>
                    <a:pt x="75" y="597"/>
                  </a:lnTo>
                  <a:lnTo>
                    <a:pt x="63" y="590"/>
                  </a:lnTo>
                  <a:lnTo>
                    <a:pt x="52" y="582"/>
                  </a:lnTo>
                  <a:lnTo>
                    <a:pt x="42" y="576"/>
                  </a:lnTo>
                  <a:lnTo>
                    <a:pt x="33" y="568"/>
                  </a:lnTo>
                  <a:lnTo>
                    <a:pt x="25" y="561"/>
                  </a:lnTo>
                  <a:lnTo>
                    <a:pt x="19" y="555"/>
                  </a:lnTo>
                  <a:lnTo>
                    <a:pt x="12" y="547"/>
                  </a:lnTo>
                  <a:lnTo>
                    <a:pt x="8" y="540"/>
                  </a:lnTo>
                  <a:lnTo>
                    <a:pt x="4" y="534"/>
                  </a:lnTo>
                  <a:lnTo>
                    <a:pt x="2" y="526"/>
                  </a:lnTo>
                  <a:lnTo>
                    <a:pt x="0" y="520"/>
                  </a:lnTo>
                  <a:lnTo>
                    <a:pt x="0" y="513"/>
                  </a:lnTo>
                  <a:lnTo>
                    <a:pt x="0" y="509"/>
                  </a:lnTo>
                  <a:lnTo>
                    <a:pt x="0" y="507"/>
                  </a:lnTo>
                  <a:lnTo>
                    <a:pt x="2" y="503"/>
                  </a:lnTo>
                  <a:lnTo>
                    <a:pt x="6" y="499"/>
                  </a:lnTo>
                  <a:lnTo>
                    <a:pt x="10" y="497"/>
                  </a:lnTo>
                  <a:lnTo>
                    <a:pt x="13" y="494"/>
                  </a:lnTo>
                  <a:lnTo>
                    <a:pt x="19" y="492"/>
                  </a:lnTo>
                  <a:lnTo>
                    <a:pt x="25" y="488"/>
                  </a:lnTo>
                  <a:lnTo>
                    <a:pt x="31" y="486"/>
                  </a:lnTo>
                  <a:lnTo>
                    <a:pt x="38" y="482"/>
                  </a:lnTo>
                  <a:lnTo>
                    <a:pt x="48" y="480"/>
                  </a:lnTo>
                  <a:lnTo>
                    <a:pt x="56" y="476"/>
                  </a:lnTo>
                  <a:lnTo>
                    <a:pt x="67" y="474"/>
                  </a:lnTo>
                  <a:lnTo>
                    <a:pt x="77" y="470"/>
                  </a:lnTo>
                  <a:lnTo>
                    <a:pt x="88" y="467"/>
                  </a:lnTo>
                  <a:lnTo>
                    <a:pt x="102" y="465"/>
                  </a:lnTo>
                  <a:lnTo>
                    <a:pt x="236" y="438"/>
                  </a:lnTo>
                  <a:lnTo>
                    <a:pt x="369" y="411"/>
                  </a:lnTo>
                  <a:lnTo>
                    <a:pt x="497" y="386"/>
                  </a:lnTo>
                  <a:lnTo>
                    <a:pt x="622" y="359"/>
                  </a:lnTo>
                  <a:lnTo>
                    <a:pt x="745" y="334"/>
                  </a:lnTo>
                  <a:lnTo>
                    <a:pt x="866" y="311"/>
                  </a:lnTo>
                  <a:lnTo>
                    <a:pt x="981" y="286"/>
                  </a:lnTo>
                  <a:lnTo>
                    <a:pt x="1096" y="261"/>
                  </a:lnTo>
                  <a:lnTo>
                    <a:pt x="1206" y="238"/>
                  </a:lnTo>
                  <a:lnTo>
                    <a:pt x="1313" y="213"/>
                  </a:lnTo>
                  <a:lnTo>
                    <a:pt x="1417" y="190"/>
                  </a:lnTo>
                  <a:lnTo>
                    <a:pt x="1518" y="167"/>
                  </a:lnTo>
                  <a:lnTo>
                    <a:pt x="1618" y="144"/>
                  </a:lnTo>
                  <a:lnTo>
                    <a:pt x="1712" y="119"/>
                  </a:lnTo>
                  <a:lnTo>
                    <a:pt x="1805" y="96"/>
                  </a:lnTo>
                  <a:lnTo>
                    <a:pt x="1895" y="73"/>
                  </a:lnTo>
                  <a:lnTo>
                    <a:pt x="1925" y="64"/>
                  </a:lnTo>
                  <a:lnTo>
                    <a:pt x="1952" y="56"/>
                  </a:lnTo>
                  <a:lnTo>
                    <a:pt x="1981" y="48"/>
                  </a:lnTo>
                  <a:lnTo>
                    <a:pt x="2006" y="40"/>
                  </a:lnTo>
                  <a:lnTo>
                    <a:pt x="2031" y="35"/>
                  </a:lnTo>
                  <a:lnTo>
                    <a:pt x="2054" y="29"/>
                  </a:lnTo>
                  <a:lnTo>
                    <a:pt x="2075" y="23"/>
                  </a:lnTo>
                  <a:lnTo>
                    <a:pt x="2094" y="17"/>
                  </a:lnTo>
                  <a:lnTo>
                    <a:pt x="2114" y="14"/>
                  </a:lnTo>
                  <a:lnTo>
                    <a:pt x="2131" y="10"/>
                  </a:lnTo>
                  <a:lnTo>
                    <a:pt x="2146" y="8"/>
                  </a:lnTo>
                  <a:lnTo>
                    <a:pt x="2162" y="4"/>
                  </a:lnTo>
                  <a:lnTo>
                    <a:pt x="2175" y="2"/>
                  </a:lnTo>
                  <a:lnTo>
                    <a:pt x="2187" y="2"/>
                  </a:lnTo>
                  <a:lnTo>
                    <a:pt x="2196" y="0"/>
                  </a:lnTo>
                  <a:lnTo>
                    <a:pt x="220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1181724" y="2642989"/>
              <a:ext cx="326174" cy="954541"/>
            </a:xfrm>
            <a:custGeom>
              <a:avLst/>
              <a:gdLst>
                <a:gd name="T0" fmla="*/ 423385996 w 1046"/>
                <a:gd name="T1" fmla="*/ 1260906 h 2927"/>
                <a:gd name="T2" fmla="*/ 459297589 w 1046"/>
                <a:gd name="T3" fmla="*/ 8195887 h 2927"/>
                <a:gd name="T4" fmla="*/ 501510756 w 1046"/>
                <a:gd name="T5" fmla="*/ 22697094 h 2927"/>
                <a:gd name="T6" fmla="*/ 550023117 w 1046"/>
                <a:gd name="T7" fmla="*/ 43502036 h 2927"/>
                <a:gd name="T8" fmla="*/ 596016118 w 1046"/>
                <a:gd name="T9" fmla="*/ 64307779 h 2927"/>
                <a:gd name="T10" fmla="*/ 628778114 w 1046"/>
                <a:gd name="T11" fmla="*/ 84483056 h 2927"/>
                <a:gd name="T12" fmla="*/ 650199816 w 1046"/>
                <a:gd name="T13" fmla="*/ 106549717 h 2927"/>
                <a:gd name="T14" fmla="*/ 659019956 w 1046"/>
                <a:gd name="T15" fmla="*/ 131767821 h 2927"/>
                <a:gd name="T16" fmla="*/ 656499803 w 1046"/>
                <a:gd name="T17" fmla="*/ 153834456 h 2927"/>
                <a:gd name="T18" fmla="*/ 645788952 w 1046"/>
                <a:gd name="T19" fmla="*/ 184096975 h 2927"/>
                <a:gd name="T20" fmla="*/ 635078101 w 1046"/>
                <a:gd name="T21" fmla="*/ 215620449 h 2927"/>
                <a:gd name="T22" fmla="*/ 627517640 w 1046"/>
                <a:gd name="T23" fmla="*/ 256601457 h 2927"/>
                <a:gd name="T24" fmla="*/ 622477333 w 1046"/>
                <a:gd name="T25" fmla="*/ 309560270 h 2927"/>
                <a:gd name="T26" fmla="*/ 619957179 w 1046"/>
                <a:gd name="T27" fmla="*/ 373868818 h 2927"/>
                <a:gd name="T28" fmla="*/ 618067263 w 1046"/>
                <a:gd name="T29" fmla="*/ 513202120 h 2927"/>
                <a:gd name="T30" fmla="*/ 607986648 w 1046"/>
                <a:gd name="T31" fmla="*/ 667037321 h 2927"/>
                <a:gd name="T32" fmla="*/ 590975810 w 1046"/>
                <a:gd name="T33" fmla="*/ 810783691 h 2927"/>
                <a:gd name="T34" fmla="*/ 567033955 w 1046"/>
                <a:gd name="T35" fmla="*/ 947596076 h 2927"/>
                <a:gd name="T36" fmla="*/ 539312266 w 1046"/>
                <a:gd name="T37" fmla="*/ 1074950679 h 2927"/>
                <a:gd name="T38" fmla="*/ 505290590 w 1046"/>
                <a:gd name="T39" fmla="*/ 1193478945 h 2927"/>
                <a:gd name="T40" fmla="*/ 465598369 w 1046"/>
                <a:gd name="T41" fmla="*/ 1306963591 h 2927"/>
                <a:gd name="T42" fmla="*/ 418345689 w 1046"/>
                <a:gd name="T43" fmla="*/ 1416035068 h 2927"/>
                <a:gd name="T44" fmla="*/ 371092115 w 1046"/>
                <a:gd name="T45" fmla="*/ 1511866247 h 2927"/>
                <a:gd name="T46" fmla="*/ 316909210 w 1046"/>
                <a:gd name="T47" fmla="*/ 1595088373 h 2927"/>
                <a:gd name="T48" fmla="*/ 257685205 w 1046"/>
                <a:gd name="T49" fmla="*/ 1671375124 h 2927"/>
                <a:gd name="T50" fmla="*/ 192161957 w 1046"/>
                <a:gd name="T51" fmla="*/ 1738204688 h 2927"/>
                <a:gd name="T52" fmla="*/ 134198425 w 1046"/>
                <a:gd name="T53" fmla="*/ 1784859769 h 2927"/>
                <a:gd name="T54" fmla="*/ 88205399 w 1046"/>
                <a:gd name="T55" fmla="*/ 1816382400 h 2927"/>
                <a:gd name="T56" fmla="*/ 52923249 w 1046"/>
                <a:gd name="T57" fmla="*/ 1837188924 h 2927"/>
                <a:gd name="T58" fmla="*/ 28981381 w 1046"/>
                <a:gd name="T59" fmla="*/ 1845384808 h 2927"/>
                <a:gd name="T60" fmla="*/ 9450380 w 1046"/>
                <a:gd name="T61" fmla="*/ 1844123902 h 2927"/>
                <a:gd name="T62" fmla="*/ 0 w 1046"/>
                <a:gd name="T63" fmla="*/ 1834667113 h 2927"/>
                <a:gd name="T64" fmla="*/ 3150391 w 1046"/>
                <a:gd name="T65" fmla="*/ 1821426020 h 2927"/>
                <a:gd name="T66" fmla="*/ 18900761 w 1046"/>
                <a:gd name="T67" fmla="*/ 1797468821 h 2927"/>
                <a:gd name="T68" fmla="*/ 77494548 w 1046"/>
                <a:gd name="T69" fmla="*/ 1716138847 h 2927"/>
                <a:gd name="T70" fmla="*/ 139868175 w 1046"/>
                <a:gd name="T71" fmla="*/ 1617154214 h 2927"/>
                <a:gd name="T72" fmla="*/ 197202264 w 1046"/>
                <a:gd name="T73" fmla="*/ 1516279415 h 2927"/>
                <a:gd name="T74" fmla="*/ 245085231 w 1046"/>
                <a:gd name="T75" fmla="*/ 1413513258 h 2927"/>
                <a:gd name="T76" fmla="*/ 289817758 w 1046"/>
                <a:gd name="T77" fmla="*/ 1301919970 h 2927"/>
                <a:gd name="T78" fmla="*/ 330140215 w 1046"/>
                <a:gd name="T79" fmla="*/ 1183391704 h 2927"/>
                <a:gd name="T80" fmla="*/ 362902211 w 1046"/>
                <a:gd name="T81" fmla="*/ 1060450269 h 2927"/>
                <a:gd name="T82" fmla="*/ 386843273 w 1046"/>
                <a:gd name="T83" fmla="*/ 929312156 h 2927"/>
                <a:gd name="T84" fmla="*/ 405114585 w 1046"/>
                <a:gd name="T85" fmla="*/ 802587807 h 2927"/>
                <a:gd name="T86" fmla="*/ 423385996 w 1046"/>
                <a:gd name="T87" fmla="*/ 581923836 h 2927"/>
                <a:gd name="T88" fmla="*/ 427796066 w 1046"/>
                <a:gd name="T89" fmla="*/ 370085309 h 2927"/>
                <a:gd name="T90" fmla="*/ 424015439 w 1046"/>
                <a:gd name="T91" fmla="*/ 293798955 h 2927"/>
                <a:gd name="T92" fmla="*/ 417085215 w 1046"/>
                <a:gd name="T93" fmla="*/ 230121653 h 2927"/>
                <a:gd name="T94" fmla="*/ 405114585 w 1046"/>
                <a:gd name="T95" fmla="*/ 179053354 h 2927"/>
                <a:gd name="T96" fmla="*/ 388103747 w 1046"/>
                <a:gd name="T97" fmla="*/ 142486309 h 2927"/>
                <a:gd name="T98" fmla="*/ 373612269 w 1046"/>
                <a:gd name="T99" fmla="*/ 117267411 h 2927"/>
                <a:gd name="T100" fmla="*/ 359121584 w 1046"/>
                <a:gd name="T101" fmla="*/ 75026267 h 2927"/>
                <a:gd name="T102" fmla="*/ 357861904 w 1046"/>
                <a:gd name="T103" fmla="*/ 40980226 h 2927"/>
                <a:gd name="T104" fmla="*/ 362902211 w 1046"/>
                <a:gd name="T105" fmla="*/ 22066642 h 2927"/>
                <a:gd name="T106" fmla="*/ 373612269 w 1046"/>
                <a:gd name="T107" fmla="*/ 6934982 h 2927"/>
                <a:gd name="T108" fmla="*/ 389363427 w 1046"/>
                <a:gd name="T109" fmla="*/ 1260906 h 29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46"/>
                <a:gd name="T166" fmla="*/ 0 h 2927"/>
                <a:gd name="T167" fmla="*/ 1046 w 1046"/>
                <a:gd name="T168" fmla="*/ 2927 h 29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46" h="2927">
                  <a:moveTo>
                    <a:pt x="633" y="0"/>
                  </a:moveTo>
                  <a:lnTo>
                    <a:pt x="647" y="0"/>
                  </a:lnTo>
                  <a:lnTo>
                    <a:pt x="658" y="0"/>
                  </a:lnTo>
                  <a:lnTo>
                    <a:pt x="672" y="2"/>
                  </a:lnTo>
                  <a:lnTo>
                    <a:pt x="685" y="4"/>
                  </a:lnTo>
                  <a:lnTo>
                    <a:pt x="698" y="6"/>
                  </a:lnTo>
                  <a:lnTo>
                    <a:pt x="714" y="10"/>
                  </a:lnTo>
                  <a:lnTo>
                    <a:pt x="729" y="13"/>
                  </a:lnTo>
                  <a:lnTo>
                    <a:pt x="745" y="19"/>
                  </a:lnTo>
                  <a:lnTo>
                    <a:pt x="762" y="23"/>
                  </a:lnTo>
                  <a:lnTo>
                    <a:pt x="779" y="29"/>
                  </a:lnTo>
                  <a:lnTo>
                    <a:pt x="796" y="36"/>
                  </a:lnTo>
                  <a:lnTo>
                    <a:pt x="814" y="42"/>
                  </a:lnTo>
                  <a:lnTo>
                    <a:pt x="833" y="50"/>
                  </a:lnTo>
                  <a:lnTo>
                    <a:pt x="852" y="59"/>
                  </a:lnTo>
                  <a:lnTo>
                    <a:pt x="873" y="69"/>
                  </a:lnTo>
                  <a:lnTo>
                    <a:pt x="894" y="79"/>
                  </a:lnTo>
                  <a:lnTo>
                    <a:pt x="912" y="86"/>
                  </a:lnTo>
                  <a:lnTo>
                    <a:pt x="929" y="94"/>
                  </a:lnTo>
                  <a:lnTo>
                    <a:pt x="946" y="102"/>
                  </a:lnTo>
                  <a:lnTo>
                    <a:pt x="961" y="109"/>
                  </a:lnTo>
                  <a:lnTo>
                    <a:pt x="975" y="117"/>
                  </a:lnTo>
                  <a:lnTo>
                    <a:pt x="986" y="125"/>
                  </a:lnTo>
                  <a:lnTo>
                    <a:pt x="998" y="134"/>
                  </a:lnTo>
                  <a:lnTo>
                    <a:pt x="1008" y="142"/>
                  </a:lnTo>
                  <a:lnTo>
                    <a:pt x="1017" y="152"/>
                  </a:lnTo>
                  <a:lnTo>
                    <a:pt x="1025" y="161"/>
                  </a:lnTo>
                  <a:lnTo>
                    <a:pt x="1032" y="169"/>
                  </a:lnTo>
                  <a:lnTo>
                    <a:pt x="1036" y="178"/>
                  </a:lnTo>
                  <a:lnTo>
                    <a:pt x="1040" y="190"/>
                  </a:lnTo>
                  <a:lnTo>
                    <a:pt x="1044" y="200"/>
                  </a:lnTo>
                  <a:lnTo>
                    <a:pt x="1046" y="209"/>
                  </a:lnTo>
                  <a:lnTo>
                    <a:pt x="1046" y="219"/>
                  </a:lnTo>
                  <a:lnTo>
                    <a:pt x="1046" y="226"/>
                  </a:lnTo>
                  <a:lnTo>
                    <a:pt x="1044" y="236"/>
                  </a:lnTo>
                  <a:lnTo>
                    <a:pt x="1042" y="244"/>
                  </a:lnTo>
                  <a:lnTo>
                    <a:pt x="1038" y="255"/>
                  </a:lnTo>
                  <a:lnTo>
                    <a:pt x="1034" y="267"/>
                  </a:lnTo>
                  <a:lnTo>
                    <a:pt x="1031" y="278"/>
                  </a:lnTo>
                  <a:lnTo>
                    <a:pt x="1025" y="292"/>
                  </a:lnTo>
                  <a:lnTo>
                    <a:pt x="1019" y="305"/>
                  </a:lnTo>
                  <a:lnTo>
                    <a:pt x="1015" y="315"/>
                  </a:lnTo>
                  <a:lnTo>
                    <a:pt x="1011" y="328"/>
                  </a:lnTo>
                  <a:lnTo>
                    <a:pt x="1008" y="342"/>
                  </a:lnTo>
                  <a:lnTo>
                    <a:pt x="1004" y="355"/>
                  </a:lnTo>
                  <a:lnTo>
                    <a:pt x="1000" y="372"/>
                  </a:lnTo>
                  <a:lnTo>
                    <a:pt x="998" y="390"/>
                  </a:lnTo>
                  <a:lnTo>
                    <a:pt x="996" y="407"/>
                  </a:lnTo>
                  <a:lnTo>
                    <a:pt x="992" y="426"/>
                  </a:lnTo>
                  <a:lnTo>
                    <a:pt x="990" y="447"/>
                  </a:lnTo>
                  <a:lnTo>
                    <a:pt x="990" y="468"/>
                  </a:lnTo>
                  <a:lnTo>
                    <a:pt x="988" y="491"/>
                  </a:lnTo>
                  <a:lnTo>
                    <a:pt x="986" y="516"/>
                  </a:lnTo>
                  <a:lnTo>
                    <a:pt x="986" y="541"/>
                  </a:lnTo>
                  <a:lnTo>
                    <a:pt x="984" y="566"/>
                  </a:lnTo>
                  <a:lnTo>
                    <a:pt x="984" y="593"/>
                  </a:lnTo>
                  <a:lnTo>
                    <a:pt x="984" y="622"/>
                  </a:lnTo>
                  <a:lnTo>
                    <a:pt x="984" y="687"/>
                  </a:lnTo>
                  <a:lnTo>
                    <a:pt x="983" y="751"/>
                  </a:lnTo>
                  <a:lnTo>
                    <a:pt x="981" y="814"/>
                  </a:lnTo>
                  <a:lnTo>
                    <a:pt x="979" y="875"/>
                  </a:lnTo>
                  <a:lnTo>
                    <a:pt x="975" y="937"/>
                  </a:lnTo>
                  <a:lnTo>
                    <a:pt x="971" y="998"/>
                  </a:lnTo>
                  <a:lnTo>
                    <a:pt x="965" y="1058"/>
                  </a:lnTo>
                  <a:lnTo>
                    <a:pt x="960" y="1115"/>
                  </a:lnTo>
                  <a:lnTo>
                    <a:pt x="952" y="1173"/>
                  </a:lnTo>
                  <a:lnTo>
                    <a:pt x="946" y="1230"/>
                  </a:lnTo>
                  <a:lnTo>
                    <a:pt x="938" y="1286"/>
                  </a:lnTo>
                  <a:lnTo>
                    <a:pt x="929" y="1342"/>
                  </a:lnTo>
                  <a:lnTo>
                    <a:pt x="919" y="1397"/>
                  </a:lnTo>
                  <a:lnTo>
                    <a:pt x="910" y="1451"/>
                  </a:lnTo>
                  <a:lnTo>
                    <a:pt x="900" y="1503"/>
                  </a:lnTo>
                  <a:lnTo>
                    <a:pt x="888" y="1555"/>
                  </a:lnTo>
                  <a:lnTo>
                    <a:pt x="879" y="1605"/>
                  </a:lnTo>
                  <a:lnTo>
                    <a:pt x="867" y="1655"/>
                  </a:lnTo>
                  <a:lnTo>
                    <a:pt x="856" y="1705"/>
                  </a:lnTo>
                  <a:lnTo>
                    <a:pt x="844" y="1753"/>
                  </a:lnTo>
                  <a:lnTo>
                    <a:pt x="831" y="1801"/>
                  </a:lnTo>
                  <a:lnTo>
                    <a:pt x="817" y="1847"/>
                  </a:lnTo>
                  <a:lnTo>
                    <a:pt x="802" y="1893"/>
                  </a:lnTo>
                  <a:lnTo>
                    <a:pt x="787" y="1939"/>
                  </a:lnTo>
                  <a:lnTo>
                    <a:pt x="771" y="1985"/>
                  </a:lnTo>
                  <a:lnTo>
                    <a:pt x="756" y="2029"/>
                  </a:lnTo>
                  <a:lnTo>
                    <a:pt x="739" y="2073"/>
                  </a:lnTo>
                  <a:lnTo>
                    <a:pt x="720" y="2117"/>
                  </a:lnTo>
                  <a:lnTo>
                    <a:pt x="702" y="2161"/>
                  </a:lnTo>
                  <a:lnTo>
                    <a:pt x="683" y="2204"/>
                  </a:lnTo>
                  <a:lnTo>
                    <a:pt x="664" y="2246"/>
                  </a:lnTo>
                  <a:lnTo>
                    <a:pt x="645" y="2288"/>
                  </a:lnTo>
                  <a:lnTo>
                    <a:pt x="627" y="2325"/>
                  </a:lnTo>
                  <a:lnTo>
                    <a:pt x="608" y="2361"/>
                  </a:lnTo>
                  <a:lnTo>
                    <a:pt x="589" y="2398"/>
                  </a:lnTo>
                  <a:lnTo>
                    <a:pt x="568" y="2432"/>
                  </a:lnTo>
                  <a:lnTo>
                    <a:pt x="547" y="2465"/>
                  </a:lnTo>
                  <a:lnTo>
                    <a:pt x="526" y="2497"/>
                  </a:lnTo>
                  <a:lnTo>
                    <a:pt x="503" y="2530"/>
                  </a:lnTo>
                  <a:lnTo>
                    <a:pt x="480" y="2561"/>
                  </a:lnTo>
                  <a:lnTo>
                    <a:pt x="457" y="2591"/>
                  </a:lnTo>
                  <a:lnTo>
                    <a:pt x="434" y="2622"/>
                  </a:lnTo>
                  <a:lnTo>
                    <a:pt x="409" y="2651"/>
                  </a:lnTo>
                  <a:lnTo>
                    <a:pt x="384" y="2678"/>
                  </a:lnTo>
                  <a:lnTo>
                    <a:pt x="357" y="2705"/>
                  </a:lnTo>
                  <a:lnTo>
                    <a:pt x="332" y="2732"/>
                  </a:lnTo>
                  <a:lnTo>
                    <a:pt x="305" y="2757"/>
                  </a:lnTo>
                  <a:lnTo>
                    <a:pt x="278" y="2782"/>
                  </a:lnTo>
                  <a:lnTo>
                    <a:pt x="255" y="2799"/>
                  </a:lnTo>
                  <a:lnTo>
                    <a:pt x="232" y="2816"/>
                  </a:lnTo>
                  <a:lnTo>
                    <a:pt x="213" y="2831"/>
                  </a:lnTo>
                  <a:lnTo>
                    <a:pt x="194" y="2847"/>
                  </a:lnTo>
                  <a:lnTo>
                    <a:pt x="174" y="2860"/>
                  </a:lnTo>
                  <a:lnTo>
                    <a:pt x="157" y="2872"/>
                  </a:lnTo>
                  <a:lnTo>
                    <a:pt x="140" y="2881"/>
                  </a:lnTo>
                  <a:lnTo>
                    <a:pt x="124" y="2891"/>
                  </a:lnTo>
                  <a:lnTo>
                    <a:pt x="111" y="2901"/>
                  </a:lnTo>
                  <a:lnTo>
                    <a:pt x="98" y="2908"/>
                  </a:lnTo>
                  <a:lnTo>
                    <a:pt x="84" y="2914"/>
                  </a:lnTo>
                  <a:lnTo>
                    <a:pt x="75" y="2920"/>
                  </a:lnTo>
                  <a:lnTo>
                    <a:pt x="63" y="2924"/>
                  </a:lnTo>
                  <a:lnTo>
                    <a:pt x="55" y="2925"/>
                  </a:lnTo>
                  <a:lnTo>
                    <a:pt x="46" y="2927"/>
                  </a:lnTo>
                  <a:lnTo>
                    <a:pt x="40" y="2927"/>
                  </a:lnTo>
                  <a:lnTo>
                    <a:pt x="30" y="2927"/>
                  </a:lnTo>
                  <a:lnTo>
                    <a:pt x="21" y="2927"/>
                  </a:lnTo>
                  <a:lnTo>
                    <a:pt x="15" y="2925"/>
                  </a:lnTo>
                  <a:lnTo>
                    <a:pt x="9" y="2922"/>
                  </a:lnTo>
                  <a:lnTo>
                    <a:pt x="5" y="2920"/>
                  </a:lnTo>
                  <a:lnTo>
                    <a:pt x="2" y="2916"/>
                  </a:lnTo>
                  <a:lnTo>
                    <a:pt x="0" y="2910"/>
                  </a:lnTo>
                  <a:lnTo>
                    <a:pt x="0" y="2904"/>
                  </a:lnTo>
                  <a:lnTo>
                    <a:pt x="0" y="2901"/>
                  </a:lnTo>
                  <a:lnTo>
                    <a:pt x="2" y="2895"/>
                  </a:lnTo>
                  <a:lnTo>
                    <a:pt x="5" y="2889"/>
                  </a:lnTo>
                  <a:lnTo>
                    <a:pt x="9" y="2881"/>
                  </a:lnTo>
                  <a:lnTo>
                    <a:pt x="15" y="2872"/>
                  </a:lnTo>
                  <a:lnTo>
                    <a:pt x="21" y="2862"/>
                  </a:lnTo>
                  <a:lnTo>
                    <a:pt x="30" y="2851"/>
                  </a:lnTo>
                  <a:lnTo>
                    <a:pt x="40" y="2837"/>
                  </a:lnTo>
                  <a:lnTo>
                    <a:pt x="67" y="2799"/>
                  </a:lnTo>
                  <a:lnTo>
                    <a:pt x="96" y="2760"/>
                  </a:lnTo>
                  <a:lnTo>
                    <a:pt x="123" y="2722"/>
                  </a:lnTo>
                  <a:lnTo>
                    <a:pt x="147" y="2684"/>
                  </a:lnTo>
                  <a:lnTo>
                    <a:pt x="174" y="2643"/>
                  </a:lnTo>
                  <a:lnTo>
                    <a:pt x="199" y="2605"/>
                  </a:lnTo>
                  <a:lnTo>
                    <a:pt x="222" y="2565"/>
                  </a:lnTo>
                  <a:lnTo>
                    <a:pt x="247" y="2526"/>
                  </a:lnTo>
                  <a:lnTo>
                    <a:pt x="270" y="2486"/>
                  </a:lnTo>
                  <a:lnTo>
                    <a:pt x="291" y="2446"/>
                  </a:lnTo>
                  <a:lnTo>
                    <a:pt x="313" y="2405"/>
                  </a:lnTo>
                  <a:lnTo>
                    <a:pt x="334" y="2365"/>
                  </a:lnTo>
                  <a:lnTo>
                    <a:pt x="353" y="2325"/>
                  </a:lnTo>
                  <a:lnTo>
                    <a:pt x="372" y="2284"/>
                  </a:lnTo>
                  <a:lnTo>
                    <a:pt x="389" y="2242"/>
                  </a:lnTo>
                  <a:lnTo>
                    <a:pt x="407" y="2202"/>
                  </a:lnTo>
                  <a:lnTo>
                    <a:pt x="426" y="2158"/>
                  </a:lnTo>
                  <a:lnTo>
                    <a:pt x="443" y="2112"/>
                  </a:lnTo>
                  <a:lnTo>
                    <a:pt x="460" y="2065"/>
                  </a:lnTo>
                  <a:lnTo>
                    <a:pt x="478" y="2019"/>
                  </a:lnTo>
                  <a:lnTo>
                    <a:pt x="493" y="1973"/>
                  </a:lnTo>
                  <a:lnTo>
                    <a:pt x="508" y="1925"/>
                  </a:lnTo>
                  <a:lnTo>
                    <a:pt x="524" y="1877"/>
                  </a:lnTo>
                  <a:lnTo>
                    <a:pt x="537" y="1829"/>
                  </a:lnTo>
                  <a:lnTo>
                    <a:pt x="551" y="1781"/>
                  </a:lnTo>
                  <a:lnTo>
                    <a:pt x="564" y="1731"/>
                  </a:lnTo>
                  <a:lnTo>
                    <a:pt x="576" y="1682"/>
                  </a:lnTo>
                  <a:lnTo>
                    <a:pt x="587" y="1630"/>
                  </a:lnTo>
                  <a:lnTo>
                    <a:pt x="597" y="1580"/>
                  </a:lnTo>
                  <a:lnTo>
                    <a:pt x="606" y="1528"/>
                  </a:lnTo>
                  <a:lnTo>
                    <a:pt x="614" y="1474"/>
                  </a:lnTo>
                  <a:lnTo>
                    <a:pt x="622" y="1420"/>
                  </a:lnTo>
                  <a:lnTo>
                    <a:pt x="629" y="1373"/>
                  </a:lnTo>
                  <a:lnTo>
                    <a:pt x="635" y="1323"/>
                  </a:lnTo>
                  <a:lnTo>
                    <a:pt x="643" y="1273"/>
                  </a:lnTo>
                  <a:lnTo>
                    <a:pt x="647" y="1223"/>
                  </a:lnTo>
                  <a:lnTo>
                    <a:pt x="658" y="1123"/>
                  </a:lnTo>
                  <a:lnTo>
                    <a:pt x="666" y="1023"/>
                  </a:lnTo>
                  <a:lnTo>
                    <a:pt x="672" y="923"/>
                  </a:lnTo>
                  <a:lnTo>
                    <a:pt x="675" y="823"/>
                  </a:lnTo>
                  <a:lnTo>
                    <a:pt x="677" y="722"/>
                  </a:lnTo>
                  <a:lnTo>
                    <a:pt x="679" y="622"/>
                  </a:lnTo>
                  <a:lnTo>
                    <a:pt x="679" y="587"/>
                  </a:lnTo>
                  <a:lnTo>
                    <a:pt x="677" y="557"/>
                  </a:lnTo>
                  <a:lnTo>
                    <a:pt x="677" y="524"/>
                  </a:lnTo>
                  <a:lnTo>
                    <a:pt x="675" y="495"/>
                  </a:lnTo>
                  <a:lnTo>
                    <a:pt x="673" y="466"/>
                  </a:lnTo>
                  <a:lnTo>
                    <a:pt x="672" y="440"/>
                  </a:lnTo>
                  <a:lnTo>
                    <a:pt x="668" y="413"/>
                  </a:lnTo>
                  <a:lnTo>
                    <a:pt x="666" y="388"/>
                  </a:lnTo>
                  <a:lnTo>
                    <a:pt x="662" y="365"/>
                  </a:lnTo>
                  <a:lnTo>
                    <a:pt x="658" y="344"/>
                  </a:lnTo>
                  <a:lnTo>
                    <a:pt x="652" y="322"/>
                  </a:lnTo>
                  <a:lnTo>
                    <a:pt x="649" y="303"/>
                  </a:lnTo>
                  <a:lnTo>
                    <a:pt x="643" y="284"/>
                  </a:lnTo>
                  <a:lnTo>
                    <a:pt x="635" y="267"/>
                  </a:lnTo>
                  <a:lnTo>
                    <a:pt x="629" y="251"/>
                  </a:lnTo>
                  <a:lnTo>
                    <a:pt x="622" y="238"/>
                  </a:lnTo>
                  <a:lnTo>
                    <a:pt x="616" y="226"/>
                  </a:lnTo>
                  <a:lnTo>
                    <a:pt x="608" y="217"/>
                  </a:lnTo>
                  <a:lnTo>
                    <a:pt x="602" y="207"/>
                  </a:lnTo>
                  <a:lnTo>
                    <a:pt x="597" y="196"/>
                  </a:lnTo>
                  <a:lnTo>
                    <a:pt x="593" y="186"/>
                  </a:lnTo>
                  <a:lnTo>
                    <a:pt x="587" y="177"/>
                  </a:lnTo>
                  <a:lnTo>
                    <a:pt x="579" y="157"/>
                  </a:lnTo>
                  <a:lnTo>
                    <a:pt x="574" y="138"/>
                  </a:lnTo>
                  <a:lnTo>
                    <a:pt x="570" y="119"/>
                  </a:lnTo>
                  <a:lnTo>
                    <a:pt x="566" y="102"/>
                  </a:lnTo>
                  <a:lnTo>
                    <a:pt x="566" y="84"/>
                  </a:lnTo>
                  <a:lnTo>
                    <a:pt x="566" y="75"/>
                  </a:lnTo>
                  <a:lnTo>
                    <a:pt x="568" y="65"/>
                  </a:lnTo>
                  <a:lnTo>
                    <a:pt x="568" y="58"/>
                  </a:lnTo>
                  <a:lnTo>
                    <a:pt x="570" y="48"/>
                  </a:lnTo>
                  <a:lnTo>
                    <a:pt x="572" y="40"/>
                  </a:lnTo>
                  <a:lnTo>
                    <a:pt x="576" y="35"/>
                  </a:lnTo>
                  <a:lnTo>
                    <a:pt x="579" y="27"/>
                  </a:lnTo>
                  <a:lnTo>
                    <a:pt x="583" y="21"/>
                  </a:lnTo>
                  <a:lnTo>
                    <a:pt x="587" y="17"/>
                  </a:lnTo>
                  <a:lnTo>
                    <a:pt x="593" y="11"/>
                  </a:lnTo>
                  <a:lnTo>
                    <a:pt x="599" y="8"/>
                  </a:lnTo>
                  <a:lnTo>
                    <a:pt x="604" y="6"/>
                  </a:lnTo>
                  <a:lnTo>
                    <a:pt x="610" y="2"/>
                  </a:lnTo>
                  <a:lnTo>
                    <a:pt x="618" y="2"/>
                  </a:lnTo>
                  <a:lnTo>
                    <a:pt x="625" y="0"/>
                  </a:lnTo>
                  <a:lnTo>
                    <a:pt x="63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1419962" y="2935741"/>
              <a:ext cx="364841" cy="550296"/>
            </a:xfrm>
            <a:custGeom>
              <a:avLst/>
              <a:gdLst>
                <a:gd name="T0" fmla="*/ 525183977 w 1171"/>
                <a:gd name="T1" fmla="*/ 3771401 h 1690"/>
                <a:gd name="T2" fmla="*/ 559148053 w 1171"/>
                <a:gd name="T3" fmla="*/ 18228303 h 1690"/>
                <a:gd name="T4" fmla="*/ 609464468 w 1171"/>
                <a:gd name="T5" fmla="*/ 45883916 h 1690"/>
                <a:gd name="T6" fmla="*/ 667329337 w 1171"/>
                <a:gd name="T7" fmla="*/ 84853731 h 1690"/>
                <a:gd name="T8" fmla="*/ 709469979 w 1171"/>
                <a:gd name="T9" fmla="*/ 121938256 h 1690"/>
                <a:gd name="T10" fmla="*/ 732741866 w 1171"/>
                <a:gd name="T11" fmla="*/ 157137454 h 1690"/>
                <a:gd name="T12" fmla="*/ 735257489 w 1171"/>
                <a:gd name="T13" fmla="*/ 186050457 h 1690"/>
                <a:gd name="T14" fmla="*/ 718275451 w 1171"/>
                <a:gd name="T15" fmla="*/ 214963510 h 1690"/>
                <a:gd name="T16" fmla="*/ 694374658 w 1171"/>
                <a:gd name="T17" fmla="*/ 252676709 h 1690"/>
                <a:gd name="T18" fmla="*/ 676134809 w 1171"/>
                <a:gd name="T19" fmla="*/ 302960710 h 1690"/>
                <a:gd name="T20" fmla="*/ 660410582 w 1171"/>
                <a:gd name="T21" fmla="*/ 368329515 h 1690"/>
                <a:gd name="T22" fmla="*/ 645944960 w 1171"/>
                <a:gd name="T23" fmla="*/ 453812019 h 1690"/>
                <a:gd name="T24" fmla="*/ 632736356 w 1171"/>
                <a:gd name="T25" fmla="*/ 538666518 h 1690"/>
                <a:gd name="T26" fmla="*/ 618898846 w 1171"/>
                <a:gd name="T27" fmla="*/ 613463425 h 1690"/>
                <a:gd name="T28" fmla="*/ 605691035 w 1171"/>
                <a:gd name="T29" fmla="*/ 678204324 h 1690"/>
                <a:gd name="T30" fmla="*/ 593741035 w 1171"/>
                <a:gd name="T31" fmla="*/ 732887630 h 1690"/>
                <a:gd name="T32" fmla="*/ 581790242 w 1171"/>
                <a:gd name="T33" fmla="*/ 778771533 h 1690"/>
                <a:gd name="T34" fmla="*/ 564808204 w 1171"/>
                <a:gd name="T35" fmla="*/ 829055534 h 1690"/>
                <a:gd name="T36" fmla="*/ 525183977 w 1171"/>
                <a:gd name="T37" fmla="*/ 915795535 h 1690"/>
                <a:gd name="T38" fmla="*/ 479269902 w 1171"/>
                <a:gd name="T39" fmla="*/ 981164340 h 1690"/>
                <a:gd name="T40" fmla="*/ 427065976 w 1171"/>
                <a:gd name="T41" fmla="*/ 1028305640 h 1690"/>
                <a:gd name="T42" fmla="*/ 367943197 w 1171"/>
                <a:gd name="T43" fmla="*/ 1057219436 h 1690"/>
                <a:gd name="T44" fmla="*/ 327060366 w 1171"/>
                <a:gd name="T45" fmla="*/ 775000927 h 1690"/>
                <a:gd name="T46" fmla="*/ 353476782 w 1171"/>
                <a:gd name="T47" fmla="*/ 761801426 h 1690"/>
                <a:gd name="T48" fmla="*/ 378006480 w 1171"/>
                <a:gd name="T49" fmla="*/ 720316828 h 1690"/>
                <a:gd name="T50" fmla="*/ 405680707 w 1171"/>
                <a:gd name="T51" fmla="*/ 658090723 h 1690"/>
                <a:gd name="T52" fmla="*/ 429581599 w 1171"/>
                <a:gd name="T53" fmla="*/ 571979620 h 1690"/>
                <a:gd name="T54" fmla="*/ 451594882 w 1171"/>
                <a:gd name="T55" fmla="*/ 469526314 h 1690"/>
                <a:gd name="T56" fmla="*/ 463545675 w 1171"/>
                <a:gd name="T57" fmla="*/ 386557812 h 1690"/>
                <a:gd name="T58" fmla="*/ 470464430 w 1171"/>
                <a:gd name="T59" fmla="*/ 311760113 h 1690"/>
                <a:gd name="T60" fmla="*/ 472980052 w 1171"/>
                <a:gd name="T61" fmla="*/ 245133910 h 1690"/>
                <a:gd name="T62" fmla="*/ 463545675 w 1171"/>
                <a:gd name="T63" fmla="*/ 205535359 h 1690"/>
                <a:gd name="T64" fmla="*/ 437129259 w 1171"/>
                <a:gd name="T65" fmla="*/ 179765056 h 1690"/>
                <a:gd name="T66" fmla="*/ 391215085 w 1171"/>
                <a:gd name="T67" fmla="*/ 169079557 h 1690"/>
                <a:gd name="T68" fmla="*/ 348445537 w 1171"/>
                <a:gd name="T69" fmla="*/ 171593559 h 1690"/>
                <a:gd name="T70" fmla="*/ 276114253 w 1171"/>
                <a:gd name="T71" fmla="*/ 196735956 h 1690"/>
                <a:gd name="T72" fmla="*/ 181141523 w 1171"/>
                <a:gd name="T73" fmla="*/ 240105907 h 1690"/>
                <a:gd name="T74" fmla="*/ 168561825 w 1171"/>
                <a:gd name="T75" fmla="*/ 245133910 h 1690"/>
                <a:gd name="T76" fmla="*/ 142145409 w 1171"/>
                <a:gd name="T77" fmla="*/ 242619908 h 1690"/>
                <a:gd name="T78" fmla="*/ 107552428 w 1171"/>
                <a:gd name="T79" fmla="*/ 231934410 h 1690"/>
                <a:gd name="T80" fmla="*/ 71072705 w 1171"/>
                <a:gd name="T81" fmla="*/ 212449508 h 1690"/>
                <a:gd name="T82" fmla="*/ 31448466 w 1171"/>
                <a:gd name="T83" fmla="*/ 184793060 h 1690"/>
                <a:gd name="T84" fmla="*/ 10692192 w 1171"/>
                <a:gd name="T85" fmla="*/ 164679459 h 1690"/>
                <a:gd name="T86" fmla="*/ 1257812 w 1171"/>
                <a:gd name="T87" fmla="*/ 147708559 h 1690"/>
                <a:gd name="T88" fmla="*/ 11950003 w 1171"/>
                <a:gd name="T89" fmla="*/ 128223658 h 1690"/>
                <a:gd name="T90" fmla="*/ 49059409 w 1171"/>
                <a:gd name="T91" fmla="*/ 119424255 h 1690"/>
                <a:gd name="T92" fmla="*/ 100004743 w 1171"/>
                <a:gd name="T93" fmla="*/ 116281554 h 1690"/>
                <a:gd name="T94" fmla="*/ 164159485 w 1171"/>
                <a:gd name="T95" fmla="*/ 104967357 h 1690"/>
                <a:gd name="T96" fmla="*/ 240263460 w 1171"/>
                <a:gd name="T97" fmla="*/ 86111129 h 1690"/>
                <a:gd name="T98" fmla="*/ 325802555 w 1171"/>
                <a:gd name="T99" fmla="*/ 62854828 h 1690"/>
                <a:gd name="T100" fmla="*/ 400649462 w 1171"/>
                <a:gd name="T101" fmla="*/ 41484611 h 1690"/>
                <a:gd name="T102" fmla="*/ 462287864 w 1171"/>
                <a:gd name="T103" fmla="*/ 18228303 h 1690"/>
                <a:gd name="T104" fmla="*/ 498767562 w 1171"/>
                <a:gd name="T105" fmla="*/ 2514003 h 1690"/>
                <a:gd name="T106" fmla="*/ 509459751 w 1171"/>
                <a:gd name="T107" fmla="*/ 0 h 16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71"/>
                <a:gd name="T163" fmla="*/ 0 h 1690"/>
                <a:gd name="T164" fmla="*/ 1171 w 1171"/>
                <a:gd name="T165" fmla="*/ 1690 h 16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71" h="1690">
                  <a:moveTo>
                    <a:pt x="810" y="0"/>
                  </a:moveTo>
                  <a:lnTo>
                    <a:pt x="814" y="0"/>
                  </a:lnTo>
                  <a:lnTo>
                    <a:pt x="819" y="2"/>
                  </a:lnTo>
                  <a:lnTo>
                    <a:pt x="827" y="4"/>
                  </a:lnTo>
                  <a:lnTo>
                    <a:pt x="835" y="6"/>
                  </a:lnTo>
                  <a:lnTo>
                    <a:pt x="842" y="10"/>
                  </a:lnTo>
                  <a:lnTo>
                    <a:pt x="854" y="14"/>
                  </a:lnTo>
                  <a:lnTo>
                    <a:pt x="864" y="18"/>
                  </a:lnTo>
                  <a:lnTo>
                    <a:pt x="877" y="23"/>
                  </a:lnTo>
                  <a:lnTo>
                    <a:pt x="889" y="29"/>
                  </a:lnTo>
                  <a:lnTo>
                    <a:pt x="904" y="37"/>
                  </a:lnTo>
                  <a:lnTo>
                    <a:pt x="917" y="45"/>
                  </a:lnTo>
                  <a:lnTo>
                    <a:pt x="935" y="54"/>
                  </a:lnTo>
                  <a:lnTo>
                    <a:pt x="952" y="64"/>
                  </a:lnTo>
                  <a:lnTo>
                    <a:pt x="969" y="73"/>
                  </a:lnTo>
                  <a:lnTo>
                    <a:pt x="988" y="85"/>
                  </a:lnTo>
                  <a:lnTo>
                    <a:pt x="1008" y="98"/>
                  </a:lnTo>
                  <a:lnTo>
                    <a:pt x="1027" y="110"/>
                  </a:lnTo>
                  <a:lnTo>
                    <a:pt x="1044" y="123"/>
                  </a:lnTo>
                  <a:lnTo>
                    <a:pt x="1061" y="135"/>
                  </a:lnTo>
                  <a:lnTo>
                    <a:pt x="1079" y="148"/>
                  </a:lnTo>
                  <a:lnTo>
                    <a:pt x="1092" y="160"/>
                  </a:lnTo>
                  <a:lnTo>
                    <a:pt x="1105" y="171"/>
                  </a:lnTo>
                  <a:lnTo>
                    <a:pt x="1117" y="183"/>
                  </a:lnTo>
                  <a:lnTo>
                    <a:pt x="1128" y="194"/>
                  </a:lnTo>
                  <a:lnTo>
                    <a:pt x="1138" y="206"/>
                  </a:lnTo>
                  <a:lnTo>
                    <a:pt x="1148" y="217"/>
                  </a:lnTo>
                  <a:lnTo>
                    <a:pt x="1153" y="229"/>
                  </a:lnTo>
                  <a:lnTo>
                    <a:pt x="1161" y="238"/>
                  </a:lnTo>
                  <a:lnTo>
                    <a:pt x="1165" y="250"/>
                  </a:lnTo>
                  <a:lnTo>
                    <a:pt x="1169" y="260"/>
                  </a:lnTo>
                  <a:lnTo>
                    <a:pt x="1171" y="271"/>
                  </a:lnTo>
                  <a:lnTo>
                    <a:pt x="1171" y="281"/>
                  </a:lnTo>
                  <a:lnTo>
                    <a:pt x="1171" y="288"/>
                  </a:lnTo>
                  <a:lnTo>
                    <a:pt x="1169" y="296"/>
                  </a:lnTo>
                  <a:lnTo>
                    <a:pt x="1165" y="304"/>
                  </a:lnTo>
                  <a:lnTo>
                    <a:pt x="1161" y="313"/>
                  </a:lnTo>
                  <a:lnTo>
                    <a:pt x="1155" y="323"/>
                  </a:lnTo>
                  <a:lnTo>
                    <a:pt x="1150" y="333"/>
                  </a:lnTo>
                  <a:lnTo>
                    <a:pt x="1142" y="342"/>
                  </a:lnTo>
                  <a:lnTo>
                    <a:pt x="1132" y="354"/>
                  </a:lnTo>
                  <a:lnTo>
                    <a:pt x="1125" y="365"/>
                  </a:lnTo>
                  <a:lnTo>
                    <a:pt x="1117" y="377"/>
                  </a:lnTo>
                  <a:lnTo>
                    <a:pt x="1111" y="388"/>
                  </a:lnTo>
                  <a:lnTo>
                    <a:pt x="1104" y="402"/>
                  </a:lnTo>
                  <a:lnTo>
                    <a:pt x="1098" y="417"/>
                  </a:lnTo>
                  <a:lnTo>
                    <a:pt x="1092" y="432"/>
                  </a:lnTo>
                  <a:lnTo>
                    <a:pt x="1086" y="448"/>
                  </a:lnTo>
                  <a:lnTo>
                    <a:pt x="1080" y="465"/>
                  </a:lnTo>
                  <a:lnTo>
                    <a:pt x="1075" y="482"/>
                  </a:lnTo>
                  <a:lnTo>
                    <a:pt x="1069" y="501"/>
                  </a:lnTo>
                  <a:lnTo>
                    <a:pt x="1063" y="521"/>
                  </a:lnTo>
                  <a:lnTo>
                    <a:pt x="1059" y="542"/>
                  </a:lnTo>
                  <a:lnTo>
                    <a:pt x="1054" y="563"/>
                  </a:lnTo>
                  <a:lnTo>
                    <a:pt x="1050" y="586"/>
                  </a:lnTo>
                  <a:lnTo>
                    <a:pt x="1046" y="611"/>
                  </a:lnTo>
                  <a:lnTo>
                    <a:pt x="1040" y="636"/>
                  </a:lnTo>
                  <a:lnTo>
                    <a:pt x="1036" y="665"/>
                  </a:lnTo>
                  <a:lnTo>
                    <a:pt x="1031" y="693"/>
                  </a:lnTo>
                  <a:lnTo>
                    <a:pt x="1027" y="722"/>
                  </a:lnTo>
                  <a:lnTo>
                    <a:pt x="1023" y="751"/>
                  </a:lnTo>
                  <a:lnTo>
                    <a:pt x="1017" y="778"/>
                  </a:lnTo>
                  <a:lnTo>
                    <a:pt x="1013" y="805"/>
                  </a:lnTo>
                  <a:lnTo>
                    <a:pt x="1009" y="832"/>
                  </a:lnTo>
                  <a:lnTo>
                    <a:pt x="1006" y="857"/>
                  </a:lnTo>
                  <a:lnTo>
                    <a:pt x="1000" y="882"/>
                  </a:lnTo>
                  <a:lnTo>
                    <a:pt x="996" y="907"/>
                  </a:lnTo>
                  <a:lnTo>
                    <a:pt x="992" y="930"/>
                  </a:lnTo>
                  <a:lnTo>
                    <a:pt x="988" y="953"/>
                  </a:lnTo>
                  <a:lnTo>
                    <a:pt x="984" y="976"/>
                  </a:lnTo>
                  <a:lnTo>
                    <a:pt x="979" y="997"/>
                  </a:lnTo>
                  <a:lnTo>
                    <a:pt x="975" y="1018"/>
                  </a:lnTo>
                  <a:lnTo>
                    <a:pt x="971" y="1039"/>
                  </a:lnTo>
                  <a:lnTo>
                    <a:pt x="967" y="1058"/>
                  </a:lnTo>
                  <a:lnTo>
                    <a:pt x="963" y="1079"/>
                  </a:lnTo>
                  <a:lnTo>
                    <a:pt x="960" y="1097"/>
                  </a:lnTo>
                  <a:lnTo>
                    <a:pt x="956" y="1116"/>
                  </a:lnTo>
                  <a:lnTo>
                    <a:pt x="952" y="1133"/>
                  </a:lnTo>
                  <a:lnTo>
                    <a:pt x="948" y="1150"/>
                  </a:lnTo>
                  <a:lnTo>
                    <a:pt x="944" y="1166"/>
                  </a:lnTo>
                  <a:lnTo>
                    <a:pt x="940" y="1183"/>
                  </a:lnTo>
                  <a:lnTo>
                    <a:pt x="936" y="1196"/>
                  </a:lnTo>
                  <a:lnTo>
                    <a:pt x="933" y="1212"/>
                  </a:lnTo>
                  <a:lnTo>
                    <a:pt x="929" y="1225"/>
                  </a:lnTo>
                  <a:lnTo>
                    <a:pt x="925" y="1239"/>
                  </a:lnTo>
                  <a:lnTo>
                    <a:pt x="921" y="1252"/>
                  </a:lnTo>
                  <a:lnTo>
                    <a:pt x="917" y="1265"/>
                  </a:lnTo>
                  <a:lnTo>
                    <a:pt x="913" y="1277"/>
                  </a:lnTo>
                  <a:lnTo>
                    <a:pt x="912" y="1289"/>
                  </a:lnTo>
                  <a:lnTo>
                    <a:pt x="898" y="1319"/>
                  </a:lnTo>
                  <a:lnTo>
                    <a:pt x="887" y="1350"/>
                  </a:lnTo>
                  <a:lnTo>
                    <a:pt x="875" y="1379"/>
                  </a:lnTo>
                  <a:lnTo>
                    <a:pt x="862" y="1406"/>
                  </a:lnTo>
                  <a:lnTo>
                    <a:pt x="848" y="1432"/>
                  </a:lnTo>
                  <a:lnTo>
                    <a:pt x="835" y="1457"/>
                  </a:lnTo>
                  <a:lnTo>
                    <a:pt x="821" y="1480"/>
                  </a:lnTo>
                  <a:lnTo>
                    <a:pt x="808" y="1504"/>
                  </a:lnTo>
                  <a:lnTo>
                    <a:pt x="793" y="1523"/>
                  </a:lnTo>
                  <a:lnTo>
                    <a:pt x="777" y="1544"/>
                  </a:lnTo>
                  <a:lnTo>
                    <a:pt x="762" y="1561"/>
                  </a:lnTo>
                  <a:lnTo>
                    <a:pt x="746" y="1578"/>
                  </a:lnTo>
                  <a:lnTo>
                    <a:pt x="731" y="1596"/>
                  </a:lnTo>
                  <a:lnTo>
                    <a:pt x="714" y="1609"/>
                  </a:lnTo>
                  <a:lnTo>
                    <a:pt x="697" y="1623"/>
                  </a:lnTo>
                  <a:lnTo>
                    <a:pt x="679" y="1636"/>
                  </a:lnTo>
                  <a:lnTo>
                    <a:pt x="658" y="1649"/>
                  </a:lnTo>
                  <a:lnTo>
                    <a:pt x="639" y="1659"/>
                  </a:lnTo>
                  <a:lnTo>
                    <a:pt x="620" y="1669"/>
                  </a:lnTo>
                  <a:lnTo>
                    <a:pt x="602" y="1676"/>
                  </a:lnTo>
                  <a:lnTo>
                    <a:pt x="585" y="1682"/>
                  </a:lnTo>
                  <a:lnTo>
                    <a:pt x="570" y="1688"/>
                  </a:lnTo>
                  <a:lnTo>
                    <a:pt x="556" y="1690"/>
                  </a:lnTo>
                  <a:lnTo>
                    <a:pt x="543" y="1690"/>
                  </a:lnTo>
                  <a:lnTo>
                    <a:pt x="531" y="1461"/>
                  </a:lnTo>
                  <a:lnTo>
                    <a:pt x="520" y="1233"/>
                  </a:lnTo>
                  <a:lnTo>
                    <a:pt x="530" y="1233"/>
                  </a:lnTo>
                  <a:lnTo>
                    <a:pt x="537" y="1229"/>
                  </a:lnTo>
                  <a:lnTo>
                    <a:pt x="545" y="1225"/>
                  </a:lnTo>
                  <a:lnTo>
                    <a:pt x="554" y="1219"/>
                  </a:lnTo>
                  <a:lnTo>
                    <a:pt x="562" y="1212"/>
                  </a:lnTo>
                  <a:lnTo>
                    <a:pt x="570" y="1202"/>
                  </a:lnTo>
                  <a:lnTo>
                    <a:pt x="576" y="1191"/>
                  </a:lnTo>
                  <a:lnTo>
                    <a:pt x="583" y="1177"/>
                  </a:lnTo>
                  <a:lnTo>
                    <a:pt x="591" y="1164"/>
                  </a:lnTo>
                  <a:lnTo>
                    <a:pt x="601" y="1146"/>
                  </a:lnTo>
                  <a:lnTo>
                    <a:pt x="610" y="1129"/>
                  </a:lnTo>
                  <a:lnTo>
                    <a:pt x="618" y="1112"/>
                  </a:lnTo>
                  <a:lnTo>
                    <a:pt x="627" y="1091"/>
                  </a:lnTo>
                  <a:lnTo>
                    <a:pt x="635" y="1070"/>
                  </a:lnTo>
                  <a:lnTo>
                    <a:pt x="645" y="1047"/>
                  </a:lnTo>
                  <a:lnTo>
                    <a:pt x="652" y="1022"/>
                  </a:lnTo>
                  <a:lnTo>
                    <a:pt x="660" y="997"/>
                  </a:lnTo>
                  <a:lnTo>
                    <a:pt x="668" y="970"/>
                  </a:lnTo>
                  <a:lnTo>
                    <a:pt x="675" y="941"/>
                  </a:lnTo>
                  <a:lnTo>
                    <a:pt x="683" y="910"/>
                  </a:lnTo>
                  <a:lnTo>
                    <a:pt x="691" y="878"/>
                  </a:lnTo>
                  <a:lnTo>
                    <a:pt x="698" y="845"/>
                  </a:lnTo>
                  <a:lnTo>
                    <a:pt x="706" y="811"/>
                  </a:lnTo>
                  <a:lnTo>
                    <a:pt x="714" y="776"/>
                  </a:lnTo>
                  <a:lnTo>
                    <a:pt x="718" y="747"/>
                  </a:lnTo>
                  <a:lnTo>
                    <a:pt x="721" y="718"/>
                  </a:lnTo>
                  <a:lnTo>
                    <a:pt x="727" y="692"/>
                  </a:lnTo>
                  <a:lnTo>
                    <a:pt x="731" y="665"/>
                  </a:lnTo>
                  <a:lnTo>
                    <a:pt x="735" y="640"/>
                  </a:lnTo>
                  <a:lnTo>
                    <a:pt x="737" y="615"/>
                  </a:lnTo>
                  <a:lnTo>
                    <a:pt x="741" y="590"/>
                  </a:lnTo>
                  <a:lnTo>
                    <a:pt x="743" y="565"/>
                  </a:lnTo>
                  <a:lnTo>
                    <a:pt x="745" y="542"/>
                  </a:lnTo>
                  <a:lnTo>
                    <a:pt x="746" y="519"/>
                  </a:lnTo>
                  <a:lnTo>
                    <a:pt x="748" y="496"/>
                  </a:lnTo>
                  <a:lnTo>
                    <a:pt x="750" y="473"/>
                  </a:lnTo>
                  <a:lnTo>
                    <a:pt x="750" y="452"/>
                  </a:lnTo>
                  <a:lnTo>
                    <a:pt x="752" y="430"/>
                  </a:lnTo>
                  <a:lnTo>
                    <a:pt x="752" y="411"/>
                  </a:lnTo>
                  <a:lnTo>
                    <a:pt x="752" y="390"/>
                  </a:lnTo>
                  <a:lnTo>
                    <a:pt x="752" y="377"/>
                  </a:lnTo>
                  <a:lnTo>
                    <a:pt x="750" y="363"/>
                  </a:lnTo>
                  <a:lnTo>
                    <a:pt x="746" y="350"/>
                  </a:lnTo>
                  <a:lnTo>
                    <a:pt x="743" y="338"/>
                  </a:lnTo>
                  <a:lnTo>
                    <a:pt x="737" y="327"/>
                  </a:lnTo>
                  <a:lnTo>
                    <a:pt x="731" y="317"/>
                  </a:lnTo>
                  <a:lnTo>
                    <a:pt x="723" y="308"/>
                  </a:lnTo>
                  <a:lnTo>
                    <a:pt x="714" y="300"/>
                  </a:lnTo>
                  <a:lnTo>
                    <a:pt x="704" y="292"/>
                  </a:lnTo>
                  <a:lnTo>
                    <a:pt x="695" y="286"/>
                  </a:lnTo>
                  <a:lnTo>
                    <a:pt x="681" y="281"/>
                  </a:lnTo>
                  <a:lnTo>
                    <a:pt x="668" y="277"/>
                  </a:lnTo>
                  <a:lnTo>
                    <a:pt x="654" y="273"/>
                  </a:lnTo>
                  <a:lnTo>
                    <a:pt x="639" y="271"/>
                  </a:lnTo>
                  <a:lnTo>
                    <a:pt x="622" y="269"/>
                  </a:lnTo>
                  <a:lnTo>
                    <a:pt x="604" y="269"/>
                  </a:lnTo>
                  <a:lnTo>
                    <a:pt x="595" y="269"/>
                  </a:lnTo>
                  <a:lnTo>
                    <a:pt x="581" y="269"/>
                  </a:lnTo>
                  <a:lnTo>
                    <a:pt x="568" y="271"/>
                  </a:lnTo>
                  <a:lnTo>
                    <a:pt x="554" y="273"/>
                  </a:lnTo>
                  <a:lnTo>
                    <a:pt x="539" y="277"/>
                  </a:lnTo>
                  <a:lnTo>
                    <a:pt x="522" y="281"/>
                  </a:lnTo>
                  <a:lnTo>
                    <a:pt x="505" y="286"/>
                  </a:lnTo>
                  <a:lnTo>
                    <a:pt x="487" y="294"/>
                  </a:lnTo>
                  <a:lnTo>
                    <a:pt x="439" y="313"/>
                  </a:lnTo>
                  <a:lnTo>
                    <a:pt x="393" y="334"/>
                  </a:lnTo>
                  <a:lnTo>
                    <a:pt x="347" y="356"/>
                  </a:lnTo>
                  <a:lnTo>
                    <a:pt x="299" y="379"/>
                  </a:lnTo>
                  <a:lnTo>
                    <a:pt x="293" y="381"/>
                  </a:lnTo>
                  <a:lnTo>
                    <a:pt x="288" y="382"/>
                  </a:lnTo>
                  <a:lnTo>
                    <a:pt x="284" y="384"/>
                  </a:lnTo>
                  <a:lnTo>
                    <a:pt x="278" y="386"/>
                  </a:lnTo>
                  <a:lnTo>
                    <a:pt x="274" y="388"/>
                  </a:lnTo>
                  <a:lnTo>
                    <a:pt x="270" y="390"/>
                  </a:lnTo>
                  <a:lnTo>
                    <a:pt x="268" y="390"/>
                  </a:lnTo>
                  <a:lnTo>
                    <a:pt x="267" y="390"/>
                  </a:lnTo>
                  <a:lnTo>
                    <a:pt x="255" y="390"/>
                  </a:lnTo>
                  <a:lnTo>
                    <a:pt x="245" y="390"/>
                  </a:lnTo>
                  <a:lnTo>
                    <a:pt x="236" y="388"/>
                  </a:lnTo>
                  <a:lnTo>
                    <a:pt x="226" y="386"/>
                  </a:lnTo>
                  <a:lnTo>
                    <a:pt x="215" y="384"/>
                  </a:lnTo>
                  <a:lnTo>
                    <a:pt x="205" y="381"/>
                  </a:lnTo>
                  <a:lnTo>
                    <a:pt x="194" y="377"/>
                  </a:lnTo>
                  <a:lnTo>
                    <a:pt x="182" y="373"/>
                  </a:lnTo>
                  <a:lnTo>
                    <a:pt x="171" y="369"/>
                  </a:lnTo>
                  <a:lnTo>
                    <a:pt x="159" y="363"/>
                  </a:lnTo>
                  <a:lnTo>
                    <a:pt x="148" y="359"/>
                  </a:lnTo>
                  <a:lnTo>
                    <a:pt x="136" y="352"/>
                  </a:lnTo>
                  <a:lnTo>
                    <a:pt x="124" y="346"/>
                  </a:lnTo>
                  <a:lnTo>
                    <a:pt x="113" y="338"/>
                  </a:lnTo>
                  <a:lnTo>
                    <a:pt x="90" y="325"/>
                  </a:lnTo>
                  <a:lnTo>
                    <a:pt x="78" y="315"/>
                  </a:lnTo>
                  <a:lnTo>
                    <a:pt x="69" y="308"/>
                  </a:lnTo>
                  <a:lnTo>
                    <a:pt x="59" y="300"/>
                  </a:lnTo>
                  <a:lnTo>
                    <a:pt x="50" y="294"/>
                  </a:lnTo>
                  <a:lnTo>
                    <a:pt x="42" y="286"/>
                  </a:lnTo>
                  <a:lnTo>
                    <a:pt x="34" y="281"/>
                  </a:lnTo>
                  <a:lnTo>
                    <a:pt x="28" y="273"/>
                  </a:lnTo>
                  <a:lnTo>
                    <a:pt x="23" y="267"/>
                  </a:lnTo>
                  <a:lnTo>
                    <a:pt x="17" y="262"/>
                  </a:lnTo>
                  <a:lnTo>
                    <a:pt x="11" y="256"/>
                  </a:lnTo>
                  <a:lnTo>
                    <a:pt x="7" y="250"/>
                  </a:lnTo>
                  <a:lnTo>
                    <a:pt x="5" y="246"/>
                  </a:lnTo>
                  <a:lnTo>
                    <a:pt x="4" y="240"/>
                  </a:lnTo>
                  <a:lnTo>
                    <a:pt x="2" y="235"/>
                  </a:lnTo>
                  <a:lnTo>
                    <a:pt x="0" y="231"/>
                  </a:lnTo>
                  <a:lnTo>
                    <a:pt x="0" y="227"/>
                  </a:lnTo>
                  <a:lnTo>
                    <a:pt x="5" y="217"/>
                  </a:lnTo>
                  <a:lnTo>
                    <a:pt x="11" y="210"/>
                  </a:lnTo>
                  <a:lnTo>
                    <a:pt x="19" y="204"/>
                  </a:lnTo>
                  <a:lnTo>
                    <a:pt x="28" y="198"/>
                  </a:lnTo>
                  <a:lnTo>
                    <a:pt x="40" y="194"/>
                  </a:lnTo>
                  <a:lnTo>
                    <a:pt x="52" y="192"/>
                  </a:lnTo>
                  <a:lnTo>
                    <a:pt x="65" y="190"/>
                  </a:lnTo>
                  <a:lnTo>
                    <a:pt x="78" y="190"/>
                  </a:lnTo>
                  <a:lnTo>
                    <a:pt x="94" y="189"/>
                  </a:lnTo>
                  <a:lnTo>
                    <a:pt x="109" y="189"/>
                  </a:lnTo>
                  <a:lnTo>
                    <a:pt x="124" y="189"/>
                  </a:lnTo>
                  <a:lnTo>
                    <a:pt x="142" y="187"/>
                  </a:lnTo>
                  <a:lnTo>
                    <a:pt x="159" y="185"/>
                  </a:lnTo>
                  <a:lnTo>
                    <a:pt x="178" y="181"/>
                  </a:lnTo>
                  <a:lnTo>
                    <a:pt x="197" y="179"/>
                  </a:lnTo>
                  <a:lnTo>
                    <a:pt x="219" y="175"/>
                  </a:lnTo>
                  <a:lnTo>
                    <a:pt x="240" y="171"/>
                  </a:lnTo>
                  <a:lnTo>
                    <a:pt x="261" y="167"/>
                  </a:lnTo>
                  <a:lnTo>
                    <a:pt x="284" y="162"/>
                  </a:lnTo>
                  <a:lnTo>
                    <a:pt x="307" y="156"/>
                  </a:lnTo>
                  <a:lnTo>
                    <a:pt x="330" y="150"/>
                  </a:lnTo>
                  <a:lnTo>
                    <a:pt x="355" y="144"/>
                  </a:lnTo>
                  <a:lnTo>
                    <a:pt x="382" y="137"/>
                  </a:lnTo>
                  <a:lnTo>
                    <a:pt x="407" y="129"/>
                  </a:lnTo>
                  <a:lnTo>
                    <a:pt x="435" y="121"/>
                  </a:lnTo>
                  <a:lnTo>
                    <a:pt x="464" y="116"/>
                  </a:lnTo>
                  <a:lnTo>
                    <a:pt x="493" y="108"/>
                  </a:lnTo>
                  <a:lnTo>
                    <a:pt x="518" y="100"/>
                  </a:lnTo>
                  <a:lnTo>
                    <a:pt x="545" y="94"/>
                  </a:lnTo>
                  <a:lnTo>
                    <a:pt x="570" y="87"/>
                  </a:lnTo>
                  <a:lnTo>
                    <a:pt x="593" y="79"/>
                  </a:lnTo>
                  <a:lnTo>
                    <a:pt x="616" y="73"/>
                  </a:lnTo>
                  <a:lnTo>
                    <a:pt x="637" y="66"/>
                  </a:lnTo>
                  <a:lnTo>
                    <a:pt x="660" y="58"/>
                  </a:lnTo>
                  <a:lnTo>
                    <a:pt x="679" y="50"/>
                  </a:lnTo>
                  <a:lnTo>
                    <a:pt x="698" y="45"/>
                  </a:lnTo>
                  <a:lnTo>
                    <a:pt x="718" y="37"/>
                  </a:lnTo>
                  <a:lnTo>
                    <a:pt x="735" y="29"/>
                  </a:lnTo>
                  <a:lnTo>
                    <a:pt x="752" y="20"/>
                  </a:lnTo>
                  <a:lnTo>
                    <a:pt x="769" y="12"/>
                  </a:lnTo>
                  <a:lnTo>
                    <a:pt x="781" y="8"/>
                  </a:lnTo>
                  <a:lnTo>
                    <a:pt x="789" y="6"/>
                  </a:lnTo>
                  <a:lnTo>
                    <a:pt x="793" y="4"/>
                  </a:lnTo>
                  <a:lnTo>
                    <a:pt x="798" y="2"/>
                  </a:lnTo>
                  <a:lnTo>
                    <a:pt x="802" y="2"/>
                  </a:lnTo>
                  <a:lnTo>
                    <a:pt x="806" y="0"/>
                  </a:lnTo>
                  <a:lnTo>
                    <a:pt x="81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1484823" y="3303474"/>
              <a:ext cx="104151" cy="182563"/>
            </a:xfrm>
            <a:custGeom>
              <a:avLst/>
              <a:gdLst>
                <a:gd name="T0" fmla="*/ 10710841 w 334"/>
                <a:gd name="T1" fmla="*/ 0 h 561"/>
                <a:gd name="T2" fmla="*/ 27721669 w 334"/>
                <a:gd name="T3" fmla="*/ 7533522 h 561"/>
                <a:gd name="T4" fmla="*/ 43472808 w 334"/>
                <a:gd name="T5" fmla="*/ 15694573 h 561"/>
                <a:gd name="T6" fmla="*/ 59223166 w 334"/>
                <a:gd name="T7" fmla="*/ 21973034 h 561"/>
                <a:gd name="T8" fmla="*/ 73714628 w 334"/>
                <a:gd name="T9" fmla="*/ 27623180 h 561"/>
                <a:gd name="T10" fmla="*/ 88205295 w 334"/>
                <a:gd name="T11" fmla="*/ 33900848 h 561"/>
                <a:gd name="T12" fmla="*/ 101436284 w 334"/>
                <a:gd name="T13" fmla="*/ 40178516 h 561"/>
                <a:gd name="T14" fmla="*/ 113406826 w 334"/>
                <a:gd name="T15" fmla="*/ 44573597 h 561"/>
                <a:gd name="T16" fmla="*/ 126007578 w 334"/>
                <a:gd name="T17" fmla="*/ 48340357 h 561"/>
                <a:gd name="T18" fmla="*/ 137978095 w 334"/>
                <a:gd name="T19" fmla="*/ 53362187 h 561"/>
                <a:gd name="T20" fmla="*/ 147428461 w 334"/>
                <a:gd name="T21" fmla="*/ 55245567 h 561"/>
                <a:gd name="T22" fmla="*/ 157509064 w 334"/>
                <a:gd name="T23" fmla="*/ 59012326 h 561"/>
                <a:gd name="T24" fmla="*/ 166959430 w 334"/>
                <a:gd name="T25" fmla="*/ 61524027 h 561"/>
                <a:gd name="T26" fmla="*/ 175150118 w 334"/>
                <a:gd name="T27" fmla="*/ 62779878 h 561"/>
                <a:gd name="T28" fmla="*/ 182710569 w 334"/>
                <a:gd name="T29" fmla="*/ 64034936 h 561"/>
                <a:gd name="T30" fmla="*/ 189640785 w 334"/>
                <a:gd name="T31" fmla="*/ 65290787 h 561"/>
                <a:gd name="T32" fmla="*/ 195941558 w 334"/>
                <a:gd name="T33" fmla="*/ 65290787 h 561"/>
                <a:gd name="T34" fmla="*/ 202871774 w 334"/>
                <a:gd name="T35" fmla="*/ 208427722 h 561"/>
                <a:gd name="T36" fmla="*/ 210432275 w 334"/>
                <a:gd name="T37" fmla="*/ 352192905 h 561"/>
                <a:gd name="T38" fmla="*/ 206652397 w 334"/>
                <a:gd name="T39" fmla="*/ 352192905 h 561"/>
                <a:gd name="T40" fmla="*/ 202241538 w 334"/>
                <a:gd name="T41" fmla="*/ 350937054 h 561"/>
                <a:gd name="T42" fmla="*/ 198461709 w 334"/>
                <a:gd name="T43" fmla="*/ 349681996 h 561"/>
                <a:gd name="T44" fmla="*/ 194681086 w 334"/>
                <a:gd name="T45" fmla="*/ 348426145 h 561"/>
                <a:gd name="T46" fmla="*/ 189640785 w 334"/>
                <a:gd name="T47" fmla="*/ 345915236 h 561"/>
                <a:gd name="T48" fmla="*/ 186491192 w 334"/>
                <a:gd name="T49" fmla="*/ 342148477 h 561"/>
                <a:gd name="T50" fmla="*/ 182710569 w 334"/>
                <a:gd name="T51" fmla="*/ 339009247 h 561"/>
                <a:gd name="T52" fmla="*/ 178930741 w 334"/>
                <a:gd name="T53" fmla="*/ 335242487 h 561"/>
                <a:gd name="T54" fmla="*/ 173890439 w 334"/>
                <a:gd name="T55" fmla="*/ 330219877 h 561"/>
                <a:gd name="T56" fmla="*/ 170740053 w 334"/>
                <a:gd name="T57" fmla="*/ 324569738 h 561"/>
                <a:gd name="T58" fmla="*/ 166959430 w 334"/>
                <a:gd name="T59" fmla="*/ 318292069 h 561"/>
                <a:gd name="T60" fmla="*/ 163179601 w 334"/>
                <a:gd name="T61" fmla="*/ 312013609 h 561"/>
                <a:gd name="T62" fmla="*/ 159398978 w 334"/>
                <a:gd name="T63" fmla="*/ 305108411 h 561"/>
                <a:gd name="T64" fmla="*/ 156249385 w 334"/>
                <a:gd name="T65" fmla="*/ 296319041 h 561"/>
                <a:gd name="T66" fmla="*/ 153729235 w 334"/>
                <a:gd name="T67" fmla="*/ 288157993 h 561"/>
                <a:gd name="T68" fmla="*/ 149948612 w 334"/>
                <a:gd name="T69" fmla="*/ 279996153 h 561"/>
                <a:gd name="T70" fmla="*/ 142388160 w 334"/>
                <a:gd name="T71" fmla="*/ 264301586 h 561"/>
                <a:gd name="T72" fmla="*/ 135457945 w 334"/>
                <a:gd name="T73" fmla="*/ 249862077 h 561"/>
                <a:gd name="T74" fmla="*/ 127897493 w 334"/>
                <a:gd name="T75" fmla="*/ 234167510 h 561"/>
                <a:gd name="T76" fmla="*/ 120967277 w 334"/>
                <a:gd name="T77" fmla="*/ 218472942 h 561"/>
                <a:gd name="T78" fmla="*/ 112146353 w 334"/>
                <a:gd name="T79" fmla="*/ 202777533 h 561"/>
                <a:gd name="T80" fmla="*/ 103956434 w 334"/>
                <a:gd name="T81" fmla="*/ 185827116 h 561"/>
                <a:gd name="T82" fmla="*/ 94505275 w 334"/>
                <a:gd name="T83" fmla="*/ 170132549 h 561"/>
                <a:gd name="T84" fmla="*/ 85685144 w 334"/>
                <a:gd name="T85" fmla="*/ 153182131 h 561"/>
                <a:gd name="T86" fmla="*/ 76234778 w 334"/>
                <a:gd name="T87" fmla="*/ 136231713 h 561"/>
                <a:gd name="T88" fmla="*/ 66783618 w 334"/>
                <a:gd name="T89" fmla="*/ 120536354 h 561"/>
                <a:gd name="T90" fmla="*/ 55443337 w 334"/>
                <a:gd name="T91" fmla="*/ 102330853 h 561"/>
                <a:gd name="T92" fmla="*/ 44732487 w 334"/>
                <a:gd name="T93" fmla="*/ 85380435 h 561"/>
                <a:gd name="T94" fmla="*/ 34021648 w 334"/>
                <a:gd name="T95" fmla="*/ 69057546 h 561"/>
                <a:gd name="T96" fmla="*/ 22681361 w 334"/>
                <a:gd name="T97" fmla="*/ 50851266 h 561"/>
                <a:gd name="T98" fmla="*/ 0 w 334"/>
                <a:gd name="T99" fmla="*/ 15694573 h 561"/>
                <a:gd name="T100" fmla="*/ 0 w 334"/>
                <a:gd name="T101" fmla="*/ 10672752 h 561"/>
                <a:gd name="T102" fmla="*/ 1259679 w 334"/>
                <a:gd name="T103" fmla="*/ 8789373 h 561"/>
                <a:gd name="T104" fmla="*/ 1259679 w 334"/>
                <a:gd name="T105" fmla="*/ 5022612 h 561"/>
                <a:gd name="T106" fmla="*/ 2520151 w 334"/>
                <a:gd name="T107" fmla="*/ 3766761 h 561"/>
                <a:gd name="T108" fmla="*/ 5040303 w 334"/>
                <a:gd name="T109" fmla="*/ 1255851 h 561"/>
                <a:gd name="T110" fmla="*/ 6299981 w 334"/>
                <a:gd name="T111" fmla="*/ 1255851 h 561"/>
                <a:gd name="T112" fmla="*/ 8190691 w 334"/>
                <a:gd name="T113" fmla="*/ 0 h 561"/>
                <a:gd name="T114" fmla="*/ 10710841 w 334"/>
                <a:gd name="T115" fmla="*/ 0 h 561"/>
                <a:gd name="T116" fmla="*/ 10710841 w 334"/>
                <a:gd name="T117" fmla="*/ 0 h 5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4"/>
                <a:gd name="T178" fmla="*/ 0 h 561"/>
                <a:gd name="T179" fmla="*/ 334 w 334"/>
                <a:gd name="T180" fmla="*/ 561 h 5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4" h="561">
                  <a:moveTo>
                    <a:pt x="17" y="0"/>
                  </a:moveTo>
                  <a:lnTo>
                    <a:pt x="44" y="12"/>
                  </a:lnTo>
                  <a:lnTo>
                    <a:pt x="69" y="25"/>
                  </a:lnTo>
                  <a:lnTo>
                    <a:pt x="94" y="35"/>
                  </a:lnTo>
                  <a:lnTo>
                    <a:pt x="117" y="44"/>
                  </a:lnTo>
                  <a:lnTo>
                    <a:pt x="140" y="54"/>
                  </a:lnTo>
                  <a:lnTo>
                    <a:pt x="161" y="64"/>
                  </a:lnTo>
                  <a:lnTo>
                    <a:pt x="180" y="71"/>
                  </a:lnTo>
                  <a:lnTo>
                    <a:pt x="200" y="77"/>
                  </a:lnTo>
                  <a:lnTo>
                    <a:pt x="219" y="85"/>
                  </a:lnTo>
                  <a:lnTo>
                    <a:pt x="234" y="88"/>
                  </a:lnTo>
                  <a:lnTo>
                    <a:pt x="250" y="94"/>
                  </a:lnTo>
                  <a:lnTo>
                    <a:pt x="265" y="98"/>
                  </a:lnTo>
                  <a:lnTo>
                    <a:pt x="278" y="100"/>
                  </a:lnTo>
                  <a:lnTo>
                    <a:pt x="290" y="102"/>
                  </a:lnTo>
                  <a:lnTo>
                    <a:pt x="301" y="104"/>
                  </a:lnTo>
                  <a:lnTo>
                    <a:pt x="311" y="104"/>
                  </a:lnTo>
                  <a:lnTo>
                    <a:pt x="322" y="332"/>
                  </a:lnTo>
                  <a:lnTo>
                    <a:pt x="334" y="561"/>
                  </a:lnTo>
                  <a:lnTo>
                    <a:pt x="328" y="561"/>
                  </a:lnTo>
                  <a:lnTo>
                    <a:pt x="321" y="559"/>
                  </a:lnTo>
                  <a:lnTo>
                    <a:pt x="315" y="557"/>
                  </a:lnTo>
                  <a:lnTo>
                    <a:pt x="309" y="555"/>
                  </a:lnTo>
                  <a:lnTo>
                    <a:pt x="301" y="551"/>
                  </a:lnTo>
                  <a:lnTo>
                    <a:pt x="296" y="545"/>
                  </a:lnTo>
                  <a:lnTo>
                    <a:pt x="290" y="540"/>
                  </a:lnTo>
                  <a:lnTo>
                    <a:pt x="284" y="534"/>
                  </a:lnTo>
                  <a:lnTo>
                    <a:pt x="276" y="526"/>
                  </a:lnTo>
                  <a:lnTo>
                    <a:pt x="271" y="517"/>
                  </a:lnTo>
                  <a:lnTo>
                    <a:pt x="265" y="507"/>
                  </a:lnTo>
                  <a:lnTo>
                    <a:pt x="259" y="497"/>
                  </a:lnTo>
                  <a:lnTo>
                    <a:pt x="253" y="486"/>
                  </a:lnTo>
                  <a:lnTo>
                    <a:pt x="248" y="472"/>
                  </a:lnTo>
                  <a:lnTo>
                    <a:pt x="244" y="459"/>
                  </a:lnTo>
                  <a:lnTo>
                    <a:pt x="238" y="446"/>
                  </a:lnTo>
                  <a:lnTo>
                    <a:pt x="226" y="421"/>
                  </a:lnTo>
                  <a:lnTo>
                    <a:pt x="215" y="398"/>
                  </a:lnTo>
                  <a:lnTo>
                    <a:pt x="203" y="373"/>
                  </a:lnTo>
                  <a:lnTo>
                    <a:pt x="192" y="348"/>
                  </a:lnTo>
                  <a:lnTo>
                    <a:pt x="178" y="323"/>
                  </a:lnTo>
                  <a:lnTo>
                    <a:pt x="165" y="296"/>
                  </a:lnTo>
                  <a:lnTo>
                    <a:pt x="150" y="271"/>
                  </a:lnTo>
                  <a:lnTo>
                    <a:pt x="136" y="244"/>
                  </a:lnTo>
                  <a:lnTo>
                    <a:pt x="121" y="217"/>
                  </a:lnTo>
                  <a:lnTo>
                    <a:pt x="106" y="192"/>
                  </a:lnTo>
                  <a:lnTo>
                    <a:pt x="88" y="163"/>
                  </a:lnTo>
                  <a:lnTo>
                    <a:pt x="71" y="136"/>
                  </a:lnTo>
                  <a:lnTo>
                    <a:pt x="54" y="110"/>
                  </a:lnTo>
                  <a:lnTo>
                    <a:pt x="36" y="81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1603942" y="1983156"/>
              <a:ext cx="834458" cy="1749992"/>
            </a:xfrm>
            <a:custGeom>
              <a:avLst/>
              <a:gdLst>
                <a:gd name="T0" fmla="*/ 166960539 w 2676"/>
                <a:gd name="T1" fmla="*/ 6928147 h 5369"/>
                <a:gd name="T2" fmla="*/ 270916400 w 2676"/>
                <a:gd name="T3" fmla="*/ 34639147 h 5369"/>
                <a:gd name="T4" fmla="*/ 342110987 w 2676"/>
                <a:gd name="T5" fmla="*/ 72427306 h 5369"/>
                <a:gd name="T6" fmla="*/ 371093170 w 2676"/>
                <a:gd name="T7" fmla="*/ 127850105 h 5369"/>
                <a:gd name="T8" fmla="*/ 379913317 w 2676"/>
                <a:gd name="T9" fmla="*/ 297267488 h 5369"/>
                <a:gd name="T10" fmla="*/ 419606458 w 2676"/>
                <a:gd name="T11" fmla="*/ 704751198 h 5369"/>
                <a:gd name="T12" fmla="*/ 509071575 w 2676"/>
                <a:gd name="T13" fmla="*/ 1148133588 h 5369"/>
                <a:gd name="T14" fmla="*/ 638859178 w 2676"/>
                <a:gd name="T15" fmla="*/ 1613558865 h 5369"/>
                <a:gd name="T16" fmla="*/ 791959209 w 2676"/>
                <a:gd name="T17" fmla="*/ 2024820418 h 5369"/>
                <a:gd name="T18" fmla="*/ 941908253 w 2676"/>
                <a:gd name="T19" fmla="*/ 2147483647 h 5369"/>
                <a:gd name="T20" fmla="*/ 1121469519 w 2676"/>
                <a:gd name="T21" fmla="*/ 2147483647 h 5369"/>
                <a:gd name="T22" fmla="*/ 1268898209 w 2676"/>
                <a:gd name="T23" fmla="*/ 2147483647 h 5369"/>
                <a:gd name="T24" fmla="*/ 1325602101 w 2676"/>
                <a:gd name="T25" fmla="*/ 2147483647 h 5369"/>
                <a:gd name="T26" fmla="*/ 1366554823 w 2676"/>
                <a:gd name="T27" fmla="*/ 2147483647 h 5369"/>
                <a:gd name="T28" fmla="*/ 1378525363 w 2676"/>
                <a:gd name="T29" fmla="*/ 2147483647 h 5369"/>
                <a:gd name="T30" fmla="*/ 1391126139 w 2676"/>
                <a:gd name="T31" fmla="*/ 2147483647 h 5369"/>
                <a:gd name="T32" fmla="*/ 1404357153 w 2676"/>
                <a:gd name="T33" fmla="*/ 2147483647 h 5369"/>
                <a:gd name="T34" fmla="*/ 1418847848 w 2676"/>
                <a:gd name="T35" fmla="*/ 2147483647 h 5369"/>
                <a:gd name="T36" fmla="*/ 1425778077 w 2676"/>
                <a:gd name="T37" fmla="*/ 2147483647 h 5369"/>
                <a:gd name="T38" fmla="*/ 1432078862 w 2676"/>
                <a:gd name="T39" fmla="*/ 2147483647 h 5369"/>
                <a:gd name="T40" fmla="*/ 1442789720 w 2676"/>
                <a:gd name="T41" fmla="*/ 2147483647 h 5369"/>
                <a:gd name="T42" fmla="*/ 1458540096 w 2676"/>
                <a:gd name="T43" fmla="*/ 2147483647 h 5369"/>
                <a:gd name="T44" fmla="*/ 1479331576 w 2676"/>
                <a:gd name="T45" fmla="*/ 2147483647 h 5369"/>
                <a:gd name="T46" fmla="*/ 1492562590 w 2676"/>
                <a:gd name="T47" fmla="*/ 2147483647 h 5369"/>
                <a:gd name="T48" fmla="*/ 1507053284 w 2676"/>
                <a:gd name="T49" fmla="*/ 2147483647 h 5369"/>
                <a:gd name="T50" fmla="*/ 1520284298 w 2676"/>
                <a:gd name="T51" fmla="*/ 2147483647 h 5369"/>
                <a:gd name="T52" fmla="*/ 1532254838 w 2676"/>
                <a:gd name="T53" fmla="*/ 2147483647 h 5369"/>
                <a:gd name="T54" fmla="*/ 1541075778 w 2676"/>
                <a:gd name="T55" fmla="*/ 2147483647 h 5369"/>
                <a:gd name="T56" fmla="*/ 1558086628 w 2676"/>
                <a:gd name="T57" fmla="*/ 2147483647 h 5369"/>
                <a:gd name="T58" fmla="*/ 1579507552 w 2676"/>
                <a:gd name="T59" fmla="*/ 2147483647 h 5369"/>
                <a:gd name="T60" fmla="*/ 1605969580 w 2676"/>
                <a:gd name="T61" fmla="*/ 2147483647 h 5369"/>
                <a:gd name="T62" fmla="*/ 1637471124 w 2676"/>
                <a:gd name="T63" fmla="*/ 2147483647 h 5369"/>
                <a:gd name="T64" fmla="*/ 1668973860 w 2676"/>
                <a:gd name="T65" fmla="*/ 2147483647 h 5369"/>
                <a:gd name="T66" fmla="*/ 1683464554 w 2676"/>
                <a:gd name="T67" fmla="*/ 2147483647 h 5369"/>
                <a:gd name="T68" fmla="*/ 1679684718 w 2676"/>
                <a:gd name="T69" fmla="*/ 2147483647 h 5369"/>
                <a:gd name="T70" fmla="*/ 1643771910 w 2676"/>
                <a:gd name="T71" fmla="*/ 2147483647 h 5369"/>
                <a:gd name="T72" fmla="*/ 1572577323 w 2676"/>
                <a:gd name="T73" fmla="*/ 2147483647 h 5369"/>
                <a:gd name="T74" fmla="*/ 1469250954 w 2676"/>
                <a:gd name="T75" fmla="*/ 2147483647 h 5369"/>
                <a:gd name="T76" fmla="*/ 1336312959 w 2676"/>
                <a:gd name="T77" fmla="*/ 2147483647 h 5369"/>
                <a:gd name="T78" fmla="*/ 1183843165 w 2676"/>
                <a:gd name="T79" fmla="*/ 2147483647 h 5369"/>
                <a:gd name="T80" fmla="*/ 1054685006 w 2676"/>
                <a:gd name="T81" fmla="*/ 2147483647 h 5369"/>
                <a:gd name="T82" fmla="*/ 882685000 w 2676"/>
                <a:gd name="T83" fmla="*/ 2147483647 h 5369"/>
                <a:gd name="T84" fmla="*/ 696823544 w 2676"/>
                <a:gd name="T85" fmla="*/ 2147483647 h 5369"/>
                <a:gd name="T86" fmla="*/ 557584764 w 2676"/>
                <a:gd name="T87" fmla="*/ 1948614004 h 5369"/>
                <a:gd name="T88" fmla="*/ 458668469 w 2676"/>
                <a:gd name="T89" fmla="*/ 1647567880 h 5369"/>
                <a:gd name="T90" fmla="*/ 356602475 w 2676"/>
                <a:gd name="T91" fmla="*/ 1298026729 h 5369"/>
                <a:gd name="T92" fmla="*/ 251385395 w 2676"/>
                <a:gd name="T93" fmla="*/ 899360829 h 5369"/>
                <a:gd name="T94" fmla="*/ 146169059 w 2676"/>
                <a:gd name="T95" fmla="*/ 452199307 h 5369"/>
                <a:gd name="T96" fmla="*/ 103956631 w 2676"/>
                <a:gd name="T97" fmla="*/ 277744089 h 5369"/>
                <a:gd name="T98" fmla="*/ 65524063 w 2676"/>
                <a:gd name="T99" fmla="*/ 180123866 h 5369"/>
                <a:gd name="T100" fmla="*/ 25201560 w 2676"/>
                <a:gd name="T101" fmla="*/ 119662514 h 5369"/>
                <a:gd name="T102" fmla="*/ 3779838 w 2676"/>
                <a:gd name="T103" fmla="*/ 74946992 h 5369"/>
                <a:gd name="T104" fmla="*/ 0 w 2676"/>
                <a:gd name="T105" fmla="*/ 34639147 h 5369"/>
                <a:gd name="T106" fmla="*/ 23941879 w 2676"/>
                <a:gd name="T107" fmla="*/ 8187594 h 5369"/>
                <a:gd name="T108" fmla="*/ 78755077 w 2676"/>
                <a:gd name="T109" fmla="*/ 0 h 536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76"/>
                <a:gd name="T166" fmla="*/ 0 h 5369"/>
                <a:gd name="T167" fmla="*/ 2676 w 2676"/>
                <a:gd name="T168" fmla="*/ 5369 h 536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76" h="5369">
                  <a:moveTo>
                    <a:pt x="125" y="0"/>
                  </a:moveTo>
                  <a:lnTo>
                    <a:pt x="148" y="0"/>
                  </a:lnTo>
                  <a:lnTo>
                    <a:pt x="171" y="0"/>
                  </a:lnTo>
                  <a:lnTo>
                    <a:pt x="194" y="2"/>
                  </a:lnTo>
                  <a:lnTo>
                    <a:pt x="217" y="4"/>
                  </a:lnTo>
                  <a:lnTo>
                    <a:pt x="240" y="7"/>
                  </a:lnTo>
                  <a:lnTo>
                    <a:pt x="265" y="11"/>
                  </a:lnTo>
                  <a:lnTo>
                    <a:pt x="288" y="15"/>
                  </a:lnTo>
                  <a:lnTo>
                    <a:pt x="311" y="21"/>
                  </a:lnTo>
                  <a:lnTo>
                    <a:pt x="334" y="27"/>
                  </a:lnTo>
                  <a:lnTo>
                    <a:pt x="359" y="32"/>
                  </a:lnTo>
                  <a:lnTo>
                    <a:pt x="382" y="40"/>
                  </a:lnTo>
                  <a:lnTo>
                    <a:pt x="407" y="48"/>
                  </a:lnTo>
                  <a:lnTo>
                    <a:pt x="430" y="55"/>
                  </a:lnTo>
                  <a:lnTo>
                    <a:pt x="455" y="65"/>
                  </a:lnTo>
                  <a:lnTo>
                    <a:pt x="478" y="75"/>
                  </a:lnTo>
                  <a:lnTo>
                    <a:pt x="503" y="84"/>
                  </a:lnTo>
                  <a:lnTo>
                    <a:pt x="515" y="90"/>
                  </a:lnTo>
                  <a:lnTo>
                    <a:pt x="524" y="98"/>
                  </a:lnTo>
                  <a:lnTo>
                    <a:pt x="534" y="105"/>
                  </a:lnTo>
                  <a:lnTo>
                    <a:pt x="543" y="115"/>
                  </a:lnTo>
                  <a:lnTo>
                    <a:pt x="553" y="125"/>
                  </a:lnTo>
                  <a:lnTo>
                    <a:pt x="561" y="134"/>
                  </a:lnTo>
                  <a:lnTo>
                    <a:pt x="568" y="148"/>
                  </a:lnTo>
                  <a:lnTo>
                    <a:pt x="574" y="159"/>
                  </a:lnTo>
                  <a:lnTo>
                    <a:pt x="580" y="173"/>
                  </a:lnTo>
                  <a:lnTo>
                    <a:pt x="586" y="188"/>
                  </a:lnTo>
                  <a:lnTo>
                    <a:pt x="589" y="203"/>
                  </a:lnTo>
                  <a:lnTo>
                    <a:pt x="593" y="221"/>
                  </a:lnTo>
                  <a:lnTo>
                    <a:pt x="595" y="238"/>
                  </a:lnTo>
                  <a:lnTo>
                    <a:pt x="597" y="257"/>
                  </a:lnTo>
                  <a:lnTo>
                    <a:pt x="599" y="276"/>
                  </a:lnTo>
                  <a:lnTo>
                    <a:pt x="599" y="297"/>
                  </a:lnTo>
                  <a:lnTo>
                    <a:pt x="599" y="384"/>
                  </a:lnTo>
                  <a:lnTo>
                    <a:pt x="603" y="472"/>
                  </a:lnTo>
                  <a:lnTo>
                    <a:pt x="607" y="560"/>
                  </a:lnTo>
                  <a:lnTo>
                    <a:pt x="612" y="651"/>
                  </a:lnTo>
                  <a:lnTo>
                    <a:pt x="620" y="743"/>
                  </a:lnTo>
                  <a:lnTo>
                    <a:pt x="628" y="835"/>
                  </a:lnTo>
                  <a:lnTo>
                    <a:pt x="639" y="929"/>
                  </a:lnTo>
                  <a:lnTo>
                    <a:pt x="651" y="1023"/>
                  </a:lnTo>
                  <a:lnTo>
                    <a:pt x="666" y="1119"/>
                  </a:lnTo>
                  <a:lnTo>
                    <a:pt x="682" y="1217"/>
                  </a:lnTo>
                  <a:lnTo>
                    <a:pt x="699" y="1315"/>
                  </a:lnTo>
                  <a:lnTo>
                    <a:pt x="718" y="1415"/>
                  </a:lnTo>
                  <a:lnTo>
                    <a:pt x="737" y="1516"/>
                  </a:lnTo>
                  <a:lnTo>
                    <a:pt x="760" y="1616"/>
                  </a:lnTo>
                  <a:lnTo>
                    <a:pt x="783" y="1720"/>
                  </a:lnTo>
                  <a:lnTo>
                    <a:pt x="808" y="1823"/>
                  </a:lnTo>
                  <a:lnTo>
                    <a:pt x="835" y="1935"/>
                  </a:lnTo>
                  <a:lnTo>
                    <a:pt x="862" y="2044"/>
                  </a:lnTo>
                  <a:lnTo>
                    <a:pt x="891" y="2152"/>
                  </a:lnTo>
                  <a:lnTo>
                    <a:pt x="920" y="2257"/>
                  </a:lnTo>
                  <a:lnTo>
                    <a:pt x="950" y="2361"/>
                  </a:lnTo>
                  <a:lnTo>
                    <a:pt x="981" y="2463"/>
                  </a:lnTo>
                  <a:lnTo>
                    <a:pt x="1014" y="2562"/>
                  </a:lnTo>
                  <a:lnTo>
                    <a:pt x="1046" y="2660"/>
                  </a:lnTo>
                  <a:lnTo>
                    <a:pt x="1079" y="2758"/>
                  </a:lnTo>
                  <a:lnTo>
                    <a:pt x="1113" y="2852"/>
                  </a:lnTo>
                  <a:lnTo>
                    <a:pt x="1150" y="2944"/>
                  </a:lnTo>
                  <a:lnTo>
                    <a:pt x="1184" y="3037"/>
                  </a:lnTo>
                  <a:lnTo>
                    <a:pt x="1221" y="3127"/>
                  </a:lnTo>
                  <a:lnTo>
                    <a:pt x="1257" y="3215"/>
                  </a:lnTo>
                  <a:lnTo>
                    <a:pt x="1296" y="3300"/>
                  </a:lnTo>
                  <a:lnTo>
                    <a:pt x="1334" y="3386"/>
                  </a:lnTo>
                  <a:lnTo>
                    <a:pt x="1363" y="3455"/>
                  </a:lnTo>
                  <a:lnTo>
                    <a:pt x="1394" y="3524"/>
                  </a:lnTo>
                  <a:lnTo>
                    <a:pt x="1426" y="3591"/>
                  </a:lnTo>
                  <a:lnTo>
                    <a:pt x="1459" y="3659"/>
                  </a:lnTo>
                  <a:lnTo>
                    <a:pt x="1495" y="3726"/>
                  </a:lnTo>
                  <a:lnTo>
                    <a:pt x="1532" y="3791"/>
                  </a:lnTo>
                  <a:lnTo>
                    <a:pt x="1570" y="3856"/>
                  </a:lnTo>
                  <a:lnTo>
                    <a:pt x="1609" y="3922"/>
                  </a:lnTo>
                  <a:lnTo>
                    <a:pt x="1649" y="3985"/>
                  </a:lnTo>
                  <a:lnTo>
                    <a:pt x="1691" y="4050"/>
                  </a:lnTo>
                  <a:lnTo>
                    <a:pt x="1735" y="4112"/>
                  </a:lnTo>
                  <a:lnTo>
                    <a:pt x="1780" y="4175"/>
                  </a:lnTo>
                  <a:lnTo>
                    <a:pt x="1826" y="4238"/>
                  </a:lnTo>
                  <a:lnTo>
                    <a:pt x="1872" y="4300"/>
                  </a:lnTo>
                  <a:lnTo>
                    <a:pt x="1920" y="4361"/>
                  </a:lnTo>
                  <a:lnTo>
                    <a:pt x="1968" y="4423"/>
                  </a:lnTo>
                  <a:lnTo>
                    <a:pt x="1983" y="4444"/>
                  </a:lnTo>
                  <a:lnTo>
                    <a:pt x="1998" y="4463"/>
                  </a:lnTo>
                  <a:lnTo>
                    <a:pt x="2014" y="4482"/>
                  </a:lnTo>
                  <a:lnTo>
                    <a:pt x="2027" y="4497"/>
                  </a:lnTo>
                  <a:lnTo>
                    <a:pt x="2041" y="4513"/>
                  </a:lnTo>
                  <a:lnTo>
                    <a:pt x="2054" y="4528"/>
                  </a:lnTo>
                  <a:lnTo>
                    <a:pt x="2068" y="4540"/>
                  </a:lnTo>
                  <a:lnTo>
                    <a:pt x="2079" y="4551"/>
                  </a:lnTo>
                  <a:lnTo>
                    <a:pt x="2092" y="4561"/>
                  </a:lnTo>
                  <a:lnTo>
                    <a:pt x="2104" y="4570"/>
                  </a:lnTo>
                  <a:lnTo>
                    <a:pt x="2116" y="4576"/>
                  </a:lnTo>
                  <a:lnTo>
                    <a:pt x="2125" y="4582"/>
                  </a:lnTo>
                  <a:lnTo>
                    <a:pt x="2137" y="4588"/>
                  </a:lnTo>
                  <a:lnTo>
                    <a:pt x="2146" y="4590"/>
                  </a:lnTo>
                  <a:lnTo>
                    <a:pt x="2156" y="4592"/>
                  </a:lnTo>
                  <a:lnTo>
                    <a:pt x="2167" y="4593"/>
                  </a:lnTo>
                  <a:lnTo>
                    <a:pt x="2169" y="4593"/>
                  </a:lnTo>
                  <a:lnTo>
                    <a:pt x="2171" y="4592"/>
                  </a:lnTo>
                  <a:lnTo>
                    <a:pt x="2175" y="4592"/>
                  </a:lnTo>
                  <a:lnTo>
                    <a:pt x="2177" y="4590"/>
                  </a:lnTo>
                  <a:lnTo>
                    <a:pt x="2179" y="4586"/>
                  </a:lnTo>
                  <a:lnTo>
                    <a:pt x="2183" y="4584"/>
                  </a:lnTo>
                  <a:lnTo>
                    <a:pt x="2185" y="4580"/>
                  </a:lnTo>
                  <a:lnTo>
                    <a:pt x="2188" y="4576"/>
                  </a:lnTo>
                  <a:lnTo>
                    <a:pt x="2190" y="4570"/>
                  </a:lnTo>
                  <a:lnTo>
                    <a:pt x="2194" y="4567"/>
                  </a:lnTo>
                  <a:lnTo>
                    <a:pt x="2196" y="4561"/>
                  </a:lnTo>
                  <a:lnTo>
                    <a:pt x="2198" y="4555"/>
                  </a:lnTo>
                  <a:lnTo>
                    <a:pt x="2202" y="4547"/>
                  </a:lnTo>
                  <a:lnTo>
                    <a:pt x="2204" y="4540"/>
                  </a:lnTo>
                  <a:lnTo>
                    <a:pt x="2208" y="4532"/>
                  </a:lnTo>
                  <a:lnTo>
                    <a:pt x="2210" y="4524"/>
                  </a:lnTo>
                  <a:lnTo>
                    <a:pt x="2213" y="4515"/>
                  </a:lnTo>
                  <a:lnTo>
                    <a:pt x="2217" y="4507"/>
                  </a:lnTo>
                  <a:lnTo>
                    <a:pt x="2219" y="4496"/>
                  </a:lnTo>
                  <a:lnTo>
                    <a:pt x="2223" y="4486"/>
                  </a:lnTo>
                  <a:lnTo>
                    <a:pt x="2225" y="4474"/>
                  </a:lnTo>
                  <a:lnTo>
                    <a:pt x="2229" y="4463"/>
                  </a:lnTo>
                  <a:lnTo>
                    <a:pt x="2233" y="4451"/>
                  </a:lnTo>
                  <a:lnTo>
                    <a:pt x="2235" y="4438"/>
                  </a:lnTo>
                  <a:lnTo>
                    <a:pt x="2238" y="4426"/>
                  </a:lnTo>
                  <a:lnTo>
                    <a:pt x="2242" y="4411"/>
                  </a:lnTo>
                  <a:lnTo>
                    <a:pt x="2244" y="4398"/>
                  </a:lnTo>
                  <a:lnTo>
                    <a:pt x="2248" y="4382"/>
                  </a:lnTo>
                  <a:lnTo>
                    <a:pt x="2252" y="4367"/>
                  </a:lnTo>
                  <a:lnTo>
                    <a:pt x="2256" y="4352"/>
                  </a:lnTo>
                  <a:lnTo>
                    <a:pt x="2259" y="4336"/>
                  </a:lnTo>
                  <a:lnTo>
                    <a:pt x="2263" y="4319"/>
                  </a:lnTo>
                  <a:lnTo>
                    <a:pt x="2263" y="4317"/>
                  </a:lnTo>
                  <a:lnTo>
                    <a:pt x="2263" y="4315"/>
                  </a:lnTo>
                  <a:lnTo>
                    <a:pt x="2263" y="4311"/>
                  </a:lnTo>
                  <a:lnTo>
                    <a:pt x="2265" y="4307"/>
                  </a:lnTo>
                  <a:lnTo>
                    <a:pt x="2265" y="4304"/>
                  </a:lnTo>
                  <a:lnTo>
                    <a:pt x="2267" y="4298"/>
                  </a:lnTo>
                  <a:lnTo>
                    <a:pt x="2267" y="4292"/>
                  </a:lnTo>
                  <a:lnTo>
                    <a:pt x="2269" y="4286"/>
                  </a:lnTo>
                  <a:lnTo>
                    <a:pt x="2271" y="4277"/>
                  </a:lnTo>
                  <a:lnTo>
                    <a:pt x="2273" y="4269"/>
                  </a:lnTo>
                  <a:lnTo>
                    <a:pt x="2275" y="4259"/>
                  </a:lnTo>
                  <a:lnTo>
                    <a:pt x="2277" y="4250"/>
                  </a:lnTo>
                  <a:lnTo>
                    <a:pt x="2279" y="4238"/>
                  </a:lnTo>
                  <a:lnTo>
                    <a:pt x="2281" y="4227"/>
                  </a:lnTo>
                  <a:lnTo>
                    <a:pt x="2284" y="4213"/>
                  </a:lnTo>
                  <a:lnTo>
                    <a:pt x="2286" y="4200"/>
                  </a:lnTo>
                  <a:lnTo>
                    <a:pt x="2290" y="4186"/>
                  </a:lnTo>
                  <a:lnTo>
                    <a:pt x="2292" y="4171"/>
                  </a:lnTo>
                  <a:lnTo>
                    <a:pt x="2296" y="4156"/>
                  </a:lnTo>
                  <a:lnTo>
                    <a:pt x="2300" y="4138"/>
                  </a:lnTo>
                  <a:lnTo>
                    <a:pt x="2304" y="4121"/>
                  </a:lnTo>
                  <a:lnTo>
                    <a:pt x="2307" y="4104"/>
                  </a:lnTo>
                  <a:lnTo>
                    <a:pt x="2311" y="4085"/>
                  </a:lnTo>
                  <a:lnTo>
                    <a:pt x="2315" y="4066"/>
                  </a:lnTo>
                  <a:lnTo>
                    <a:pt x="2319" y="4044"/>
                  </a:lnTo>
                  <a:lnTo>
                    <a:pt x="2323" y="4023"/>
                  </a:lnTo>
                  <a:lnTo>
                    <a:pt x="2329" y="4000"/>
                  </a:lnTo>
                  <a:lnTo>
                    <a:pt x="2332" y="3977"/>
                  </a:lnTo>
                  <a:lnTo>
                    <a:pt x="2336" y="3954"/>
                  </a:lnTo>
                  <a:lnTo>
                    <a:pt x="2342" y="3929"/>
                  </a:lnTo>
                  <a:lnTo>
                    <a:pt x="2348" y="3904"/>
                  </a:lnTo>
                  <a:lnTo>
                    <a:pt x="2350" y="3891"/>
                  </a:lnTo>
                  <a:lnTo>
                    <a:pt x="2354" y="3881"/>
                  </a:lnTo>
                  <a:lnTo>
                    <a:pt x="2357" y="3870"/>
                  </a:lnTo>
                  <a:lnTo>
                    <a:pt x="2359" y="3860"/>
                  </a:lnTo>
                  <a:lnTo>
                    <a:pt x="2363" y="3851"/>
                  </a:lnTo>
                  <a:lnTo>
                    <a:pt x="2367" y="3843"/>
                  </a:lnTo>
                  <a:lnTo>
                    <a:pt x="2369" y="3835"/>
                  </a:lnTo>
                  <a:lnTo>
                    <a:pt x="2373" y="3829"/>
                  </a:lnTo>
                  <a:lnTo>
                    <a:pt x="2377" y="3824"/>
                  </a:lnTo>
                  <a:lnTo>
                    <a:pt x="2378" y="3820"/>
                  </a:lnTo>
                  <a:lnTo>
                    <a:pt x="2382" y="3816"/>
                  </a:lnTo>
                  <a:lnTo>
                    <a:pt x="2386" y="3812"/>
                  </a:lnTo>
                  <a:lnTo>
                    <a:pt x="2388" y="3808"/>
                  </a:lnTo>
                  <a:lnTo>
                    <a:pt x="2392" y="3808"/>
                  </a:lnTo>
                  <a:lnTo>
                    <a:pt x="2396" y="3806"/>
                  </a:lnTo>
                  <a:lnTo>
                    <a:pt x="2398" y="3806"/>
                  </a:lnTo>
                  <a:lnTo>
                    <a:pt x="2402" y="3806"/>
                  </a:lnTo>
                  <a:lnTo>
                    <a:pt x="2405" y="3808"/>
                  </a:lnTo>
                  <a:lnTo>
                    <a:pt x="2407" y="3810"/>
                  </a:lnTo>
                  <a:lnTo>
                    <a:pt x="2411" y="3812"/>
                  </a:lnTo>
                  <a:lnTo>
                    <a:pt x="2413" y="3816"/>
                  </a:lnTo>
                  <a:lnTo>
                    <a:pt x="2417" y="3822"/>
                  </a:lnTo>
                  <a:lnTo>
                    <a:pt x="2419" y="3826"/>
                  </a:lnTo>
                  <a:lnTo>
                    <a:pt x="2423" y="3833"/>
                  </a:lnTo>
                  <a:lnTo>
                    <a:pt x="2425" y="3839"/>
                  </a:lnTo>
                  <a:lnTo>
                    <a:pt x="2426" y="3847"/>
                  </a:lnTo>
                  <a:lnTo>
                    <a:pt x="2430" y="3856"/>
                  </a:lnTo>
                  <a:lnTo>
                    <a:pt x="2432" y="3866"/>
                  </a:lnTo>
                  <a:lnTo>
                    <a:pt x="2434" y="3875"/>
                  </a:lnTo>
                  <a:lnTo>
                    <a:pt x="2434" y="3885"/>
                  </a:lnTo>
                  <a:lnTo>
                    <a:pt x="2436" y="3897"/>
                  </a:lnTo>
                  <a:lnTo>
                    <a:pt x="2438" y="3910"/>
                  </a:lnTo>
                  <a:lnTo>
                    <a:pt x="2440" y="3958"/>
                  </a:lnTo>
                  <a:lnTo>
                    <a:pt x="2444" y="4006"/>
                  </a:lnTo>
                  <a:lnTo>
                    <a:pt x="2446" y="4052"/>
                  </a:lnTo>
                  <a:lnTo>
                    <a:pt x="2450" y="4096"/>
                  </a:lnTo>
                  <a:lnTo>
                    <a:pt x="2453" y="4142"/>
                  </a:lnTo>
                  <a:lnTo>
                    <a:pt x="2457" y="4185"/>
                  </a:lnTo>
                  <a:lnTo>
                    <a:pt x="2461" y="4229"/>
                  </a:lnTo>
                  <a:lnTo>
                    <a:pt x="2465" y="4271"/>
                  </a:lnTo>
                  <a:lnTo>
                    <a:pt x="2469" y="4311"/>
                  </a:lnTo>
                  <a:lnTo>
                    <a:pt x="2473" y="4352"/>
                  </a:lnTo>
                  <a:lnTo>
                    <a:pt x="2476" y="4390"/>
                  </a:lnTo>
                  <a:lnTo>
                    <a:pt x="2482" y="4428"/>
                  </a:lnTo>
                  <a:lnTo>
                    <a:pt x="2486" y="4467"/>
                  </a:lnTo>
                  <a:lnTo>
                    <a:pt x="2492" y="4503"/>
                  </a:lnTo>
                  <a:lnTo>
                    <a:pt x="2496" y="4538"/>
                  </a:lnTo>
                  <a:lnTo>
                    <a:pt x="2501" y="4572"/>
                  </a:lnTo>
                  <a:lnTo>
                    <a:pt x="2507" y="4607"/>
                  </a:lnTo>
                  <a:lnTo>
                    <a:pt x="2513" y="4640"/>
                  </a:lnTo>
                  <a:lnTo>
                    <a:pt x="2519" y="4672"/>
                  </a:lnTo>
                  <a:lnTo>
                    <a:pt x="2524" y="4703"/>
                  </a:lnTo>
                  <a:lnTo>
                    <a:pt x="2530" y="4734"/>
                  </a:lnTo>
                  <a:lnTo>
                    <a:pt x="2536" y="4762"/>
                  </a:lnTo>
                  <a:lnTo>
                    <a:pt x="2544" y="4791"/>
                  </a:lnTo>
                  <a:lnTo>
                    <a:pt x="2549" y="4820"/>
                  </a:lnTo>
                  <a:lnTo>
                    <a:pt x="2557" y="4845"/>
                  </a:lnTo>
                  <a:lnTo>
                    <a:pt x="2563" y="4872"/>
                  </a:lnTo>
                  <a:lnTo>
                    <a:pt x="2570" y="4897"/>
                  </a:lnTo>
                  <a:lnTo>
                    <a:pt x="2578" y="4922"/>
                  </a:lnTo>
                  <a:lnTo>
                    <a:pt x="2584" y="4945"/>
                  </a:lnTo>
                  <a:lnTo>
                    <a:pt x="2592" y="4966"/>
                  </a:lnTo>
                  <a:lnTo>
                    <a:pt x="2599" y="4987"/>
                  </a:lnTo>
                  <a:lnTo>
                    <a:pt x="2607" y="5008"/>
                  </a:lnTo>
                  <a:lnTo>
                    <a:pt x="2617" y="5025"/>
                  </a:lnTo>
                  <a:lnTo>
                    <a:pt x="2622" y="5045"/>
                  </a:lnTo>
                  <a:lnTo>
                    <a:pt x="2630" y="5060"/>
                  </a:lnTo>
                  <a:lnTo>
                    <a:pt x="2638" y="5077"/>
                  </a:lnTo>
                  <a:lnTo>
                    <a:pt x="2643" y="5093"/>
                  </a:lnTo>
                  <a:lnTo>
                    <a:pt x="2649" y="5108"/>
                  </a:lnTo>
                  <a:lnTo>
                    <a:pt x="2653" y="5123"/>
                  </a:lnTo>
                  <a:lnTo>
                    <a:pt x="2659" y="5137"/>
                  </a:lnTo>
                  <a:lnTo>
                    <a:pt x="2663" y="5150"/>
                  </a:lnTo>
                  <a:lnTo>
                    <a:pt x="2666" y="5162"/>
                  </a:lnTo>
                  <a:lnTo>
                    <a:pt x="2668" y="5175"/>
                  </a:lnTo>
                  <a:lnTo>
                    <a:pt x="2670" y="5187"/>
                  </a:lnTo>
                  <a:lnTo>
                    <a:pt x="2672" y="5198"/>
                  </a:lnTo>
                  <a:lnTo>
                    <a:pt x="2674" y="5208"/>
                  </a:lnTo>
                  <a:lnTo>
                    <a:pt x="2676" y="5217"/>
                  </a:lnTo>
                  <a:lnTo>
                    <a:pt x="2676" y="5227"/>
                  </a:lnTo>
                  <a:lnTo>
                    <a:pt x="2674" y="5244"/>
                  </a:lnTo>
                  <a:lnTo>
                    <a:pt x="2674" y="5260"/>
                  </a:lnTo>
                  <a:lnTo>
                    <a:pt x="2670" y="5275"/>
                  </a:lnTo>
                  <a:lnTo>
                    <a:pt x="2666" y="5288"/>
                  </a:lnTo>
                  <a:lnTo>
                    <a:pt x="2663" y="5300"/>
                  </a:lnTo>
                  <a:lnTo>
                    <a:pt x="2657" y="5311"/>
                  </a:lnTo>
                  <a:lnTo>
                    <a:pt x="2649" y="5323"/>
                  </a:lnTo>
                  <a:lnTo>
                    <a:pt x="2641" y="5332"/>
                  </a:lnTo>
                  <a:lnTo>
                    <a:pt x="2632" y="5340"/>
                  </a:lnTo>
                  <a:lnTo>
                    <a:pt x="2620" y="5348"/>
                  </a:lnTo>
                  <a:lnTo>
                    <a:pt x="2609" y="5354"/>
                  </a:lnTo>
                  <a:lnTo>
                    <a:pt x="2597" y="5359"/>
                  </a:lnTo>
                  <a:lnTo>
                    <a:pt x="2582" y="5363"/>
                  </a:lnTo>
                  <a:lnTo>
                    <a:pt x="2569" y="5365"/>
                  </a:lnTo>
                  <a:lnTo>
                    <a:pt x="2551" y="5367"/>
                  </a:lnTo>
                  <a:lnTo>
                    <a:pt x="2534" y="5369"/>
                  </a:lnTo>
                  <a:lnTo>
                    <a:pt x="2515" y="5367"/>
                  </a:lnTo>
                  <a:lnTo>
                    <a:pt x="2496" y="5365"/>
                  </a:lnTo>
                  <a:lnTo>
                    <a:pt x="2476" y="5361"/>
                  </a:lnTo>
                  <a:lnTo>
                    <a:pt x="2453" y="5357"/>
                  </a:lnTo>
                  <a:lnTo>
                    <a:pt x="2432" y="5350"/>
                  </a:lnTo>
                  <a:lnTo>
                    <a:pt x="2409" y="5342"/>
                  </a:lnTo>
                  <a:lnTo>
                    <a:pt x="2384" y="5332"/>
                  </a:lnTo>
                  <a:lnTo>
                    <a:pt x="2359" y="5323"/>
                  </a:lnTo>
                  <a:lnTo>
                    <a:pt x="2332" y="5309"/>
                  </a:lnTo>
                  <a:lnTo>
                    <a:pt x="2306" y="5296"/>
                  </a:lnTo>
                  <a:lnTo>
                    <a:pt x="2277" y="5281"/>
                  </a:lnTo>
                  <a:lnTo>
                    <a:pt x="2248" y="5263"/>
                  </a:lnTo>
                  <a:lnTo>
                    <a:pt x="2217" y="5244"/>
                  </a:lnTo>
                  <a:lnTo>
                    <a:pt x="2187" y="5225"/>
                  </a:lnTo>
                  <a:lnTo>
                    <a:pt x="2154" y="5202"/>
                  </a:lnTo>
                  <a:lnTo>
                    <a:pt x="2121" y="5179"/>
                  </a:lnTo>
                  <a:lnTo>
                    <a:pt x="2085" y="5146"/>
                  </a:lnTo>
                  <a:lnTo>
                    <a:pt x="2048" y="5114"/>
                  </a:lnTo>
                  <a:lnTo>
                    <a:pt x="2014" y="5079"/>
                  </a:lnTo>
                  <a:lnTo>
                    <a:pt x="1979" y="5045"/>
                  </a:lnTo>
                  <a:lnTo>
                    <a:pt x="1945" y="5010"/>
                  </a:lnTo>
                  <a:lnTo>
                    <a:pt x="1912" y="4974"/>
                  </a:lnTo>
                  <a:lnTo>
                    <a:pt x="1879" y="4937"/>
                  </a:lnTo>
                  <a:lnTo>
                    <a:pt x="1849" y="4901"/>
                  </a:lnTo>
                  <a:lnTo>
                    <a:pt x="1818" y="4862"/>
                  </a:lnTo>
                  <a:lnTo>
                    <a:pt x="1787" y="4824"/>
                  </a:lnTo>
                  <a:lnTo>
                    <a:pt x="1758" y="4785"/>
                  </a:lnTo>
                  <a:lnTo>
                    <a:pt x="1730" y="4745"/>
                  </a:lnTo>
                  <a:lnTo>
                    <a:pt x="1701" y="4705"/>
                  </a:lnTo>
                  <a:lnTo>
                    <a:pt x="1674" y="4664"/>
                  </a:lnTo>
                  <a:lnTo>
                    <a:pt x="1649" y="4624"/>
                  </a:lnTo>
                  <a:lnTo>
                    <a:pt x="1624" y="4582"/>
                  </a:lnTo>
                  <a:lnTo>
                    <a:pt x="1578" y="4507"/>
                  </a:lnTo>
                  <a:lnTo>
                    <a:pt x="1534" y="4434"/>
                  </a:lnTo>
                  <a:lnTo>
                    <a:pt x="1490" y="4359"/>
                  </a:lnTo>
                  <a:lnTo>
                    <a:pt x="1446" y="4282"/>
                  </a:lnTo>
                  <a:lnTo>
                    <a:pt x="1401" y="4206"/>
                  </a:lnTo>
                  <a:lnTo>
                    <a:pt x="1357" y="4127"/>
                  </a:lnTo>
                  <a:lnTo>
                    <a:pt x="1315" y="4048"/>
                  </a:lnTo>
                  <a:lnTo>
                    <a:pt x="1271" y="3966"/>
                  </a:lnTo>
                  <a:lnTo>
                    <a:pt x="1229" y="3885"/>
                  </a:lnTo>
                  <a:lnTo>
                    <a:pt x="1188" y="3801"/>
                  </a:lnTo>
                  <a:lnTo>
                    <a:pt x="1146" y="3716"/>
                  </a:lnTo>
                  <a:lnTo>
                    <a:pt x="1106" y="3632"/>
                  </a:lnTo>
                  <a:lnTo>
                    <a:pt x="1065" y="3543"/>
                  </a:lnTo>
                  <a:lnTo>
                    <a:pt x="1027" y="3455"/>
                  </a:lnTo>
                  <a:lnTo>
                    <a:pt x="989" y="3367"/>
                  </a:lnTo>
                  <a:lnTo>
                    <a:pt x="950" y="3275"/>
                  </a:lnTo>
                  <a:lnTo>
                    <a:pt x="929" y="3217"/>
                  </a:lnTo>
                  <a:lnTo>
                    <a:pt x="906" y="3156"/>
                  </a:lnTo>
                  <a:lnTo>
                    <a:pt x="885" y="3094"/>
                  </a:lnTo>
                  <a:lnTo>
                    <a:pt x="864" y="3031"/>
                  </a:lnTo>
                  <a:lnTo>
                    <a:pt x="841" y="2966"/>
                  </a:lnTo>
                  <a:lnTo>
                    <a:pt x="818" y="2898"/>
                  </a:lnTo>
                  <a:lnTo>
                    <a:pt x="797" y="2831"/>
                  </a:lnTo>
                  <a:lnTo>
                    <a:pt x="774" y="2762"/>
                  </a:lnTo>
                  <a:lnTo>
                    <a:pt x="751" y="2689"/>
                  </a:lnTo>
                  <a:lnTo>
                    <a:pt x="728" y="2616"/>
                  </a:lnTo>
                  <a:lnTo>
                    <a:pt x="705" y="2541"/>
                  </a:lnTo>
                  <a:lnTo>
                    <a:pt x="682" y="2466"/>
                  </a:lnTo>
                  <a:lnTo>
                    <a:pt x="658" y="2388"/>
                  </a:lnTo>
                  <a:lnTo>
                    <a:pt x="635" y="2309"/>
                  </a:lnTo>
                  <a:lnTo>
                    <a:pt x="612" y="2228"/>
                  </a:lnTo>
                  <a:lnTo>
                    <a:pt x="589" y="2146"/>
                  </a:lnTo>
                  <a:lnTo>
                    <a:pt x="566" y="2061"/>
                  </a:lnTo>
                  <a:lnTo>
                    <a:pt x="543" y="1975"/>
                  </a:lnTo>
                  <a:lnTo>
                    <a:pt x="518" y="1889"/>
                  </a:lnTo>
                  <a:lnTo>
                    <a:pt x="495" y="1800"/>
                  </a:lnTo>
                  <a:lnTo>
                    <a:pt x="472" y="1710"/>
                  </a:lnTo>
                  <a:lnTo>
                    <a:pt x="447" y="1618"/>
                  </a:lnTo>
                  <a:lnTo>
                    <a:pt x="424" y="1524"/>
                  </a:lnTo>
                  <a:lnTo>
                    <a:pt x="399" y="1428"/>
                  </a:lnTo>
                  <a:lnTo>
                    <a:pt x="376" y="1332"/>
                  </a:lnTo>
                  <a:lnTo>
                    <a:pt x="351" y="1232"/>
                  </a:lnTo>
                  <a:lnTo>
                    <a:pt x="328" y="1132"/>
                  </a:lnTo>
                  <a:lnTo>
                    <a:pt x="303" y="1031"/>
                  </a:lnTo>
                  <a:lnTo>
                    <a:pt x="280" y="929"/>
                  </a:lnTo>
                  <a:lnTo>
                    <a:pt x="255" y="823"/>
                  </a:lnTo>
                  <a:lnTo>
                    <a:pt x="232" y="718"/>
                  </a:lnTo>
                  <a:lnTo>
                    <a:pt x="209" y="610"/>
                  </a:lnTo>
                  <a:lnTo>
                    <a:pt x="202" y="579"/>
                  </a:lnTo>
                  <a:lnTo>
                    <a:pt x="196" y="549"/>
                  </a:lnTo>
                  <a:lnTo>
                    <a:pt x="188" y="520"/>
                  </a:lnTo>
                  <a:lnTo>
                    <a:pt x="180" y="493"/>
                  </a:lnTo>
                  <a:lnTo>
                    <a:pt x="173" y="466"/>
                  </a:lnTo>
                  <a:lnTo>
                    <a:pt x="165" y="441"/>
                  </a:lnTo>
                  <a:lnTo>
                    <a:pt x="157" y="416"/>
                  </a:lnTo>
                  <a:lnTo>
                    <a:pt x="150" y="393"/>
                  </a:lnTo>
                  <a:lnTo>
                    <a:pt x="140" y="370"/>
                  </a:lnTo>
                  <a:lnTo>
                    <a:pt x="131" y="347"/>
                  </a:lnTo>
                  <a:lnTo>
                    <a:pt x="123" y="326"/>
                  </a:lnTo>
                  <a:lnTo>
                    <a:pt x="113" y="305"/>
                  </a:lnTo>
                  <a:lnTo>
                    <a:pt x="104" y="286"/>
                  </a:lnTo>
                  <a:lnTo>
                    <a:pt x="94" y="267"/>
                  </a:lnTo>
                  <a:lnTo>
                    <a:pt x="83" y="247"/>
                  </a:lnTo>
                  <a:lnTo>
                    <a:pt x="73" y="230"/>
                  </a:lnTo>
                  <a:lnTo>
                    <a:pt x="63" y="221"/>
                  </a:lnTo>
                  <a:lnTo>
                    <a:pt x="56" y="211"/>
                  </a:lnTo>
                  <a:lnTo>
                    <a:pt x="46" y="199"/>
                  </a:lnTo>
                  <a:lnTo>
                    <a:pt x="40" y="190"/>
                  </a:lnTo>
                  <a:lnTo>
                    <a:pt x="33" y="180"/>
                  </a:lnTo>
                  <a:lnTo>
                    <a:pt x="27" y="169"/>
                  </a:lnTo>
                  <a:lnTo>
                    <a:pt x="21" y="159"/>
                  </a:lnTo>
                  <a:lnTo>
                    <a:pt x="17" y="149"/>
                  </a:lnTo>
                  <a:lnTo>
                    <a:pt x="13" y="140"/>
                  </a:lnTo>
                  <a:lnTo>
                    <a:pt x="10" y="128"/>
                  </a:lnTo>
                  <a:lnTo>
                    <a:pt x="6" y="119"/>
                  </a:lnTo>
                  <a:lnTo>
                    <a:pt x="4" y="109"/>
                  </a:lnTo>
                  <a:lnTo>
                    <a:pt x="2" y="100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4" y="48"/>
                  </a:lnTo>
                  <a:lnTo>
                    <a:pt x="6" y="40"/>
                  </a:lnTo>
                  <a:lnTo>
                    <a:pt x="12" y="34"/>
                  </a:lnTo>
                  <a:lnTo>
                    <a:pt x="15" y="27"/>
                  </a:lnTo>
                  <a:lnTo>
                    <a:pt x="23" y="23"/>
                  </a:lnTo>
                  <a:lnTo>
                    <a:pt x="29" y="17"/>
                  </a:lnTo>
                  <a:lnTo>
                    <a:pt x="38" y="13"/>
                  </a:lnTo>
                  <a:lnTo>
                    <a:pt x="48" y="9"/>
                  </a:lnTo>
                  <a:lnTo>
                    <a:pt x="58" y="6"/>
                  </a:lnTo>
                  <a:lnTo>
                    <a:pt x="69" y="4"/>
                  </a:lnTo>
                  <a:lnTo>
                    <a:pt x="81" y="2"/>
                  </a:lnTo>
                  <a:lnTo>
                    <a:pt x="94" y="0"/>
                  </a:lnTo>
                  <a:lnTo>
                    <a:pt x="108" y="0"/>
                  </a:lnTo>
                  <a:lnTo>
                    <a:pt x="12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1764223" y="2754483"/>
              <a:ext cx="424713" cy="700258"/>
            </a:xfrm>
            <a:custGeom>
              <a:avLst/>
              <a:gdLst>
                <a:gd name="T0" fmla="*/ 616807736 w 1362"/>
                <a:gd name="T1" fmla="*/ 1260475 h 2148"/>
                <a:gd name="T2" fmla="*/ 645789112 w 1362"/>
                <a:gd name="T3" fmla="*/ 5670549 h 2148"/>
                <a:gd name="T4" fmla="*/ 676030962 w 1362"/>
                <a:gd name="T5" fmla="*/ 15751174 h 2148"/>
                <a:gd name="T6" fmla="*/ 709423204 w 1362"/>
                <a:gd name="T7" fmla="*/ 31501554 h 2148"/>
                <a:gd name="T8" fmla="*/ 744705362 w 1362"/>
                <a:gd name="T9" fmla="*/ 49142640 h 2148"/>
                <a:gd name="T10" fmla="*/ 781247995 w 1362"/>
                <a:gd name="T11" fmla="*/ 72454286 h 2148"/>
                <a:gd name="T12" fmla="*/ 808969691 w 1362"/>
                <a:gd name="T13" fmla="*/ 93876001 h 2148"/>
                <a:gd name="T14" fmla="*/ 830390604 w 1362"/>
                <a:gd name="T15" fmla="*/ 115927184 h 2148"/>
                <a:gd name="T16" fmla="*/ 846141965 w 1362"/>
                <a:gd name="T17" fmla="*/ 137978343 h 2148"/>
                <a:gd name="T18" fmla="*/ 856222581 w 1362"/>
                <a:gd name="T19" fmla="*/ 160659739 h 2148"/>
                <a:gd name="T20" fmla="*/ 858112499 w 1362"/>
                <a:gd name="T21" fmla="*/ 183341135 h 2148"/>
                <a:gd name="T22" fmla="*/ 857482262 w 1362"/>
                <a:gd name="T23" fmla="*/ 201612458 h 2148"/>
                <a:gd name="T24" fmla="*/ 852441953 w 1362"/>
                <a:gd name="T25" fmla="*/ 218623356 h 2148"/>
                <a:gd name="T26" fmla="*/ 840471419 w 1362"/>
                <a:gd name="T27" fmla="*/ 243824907 h 2148"/>
                <a:gd name="T28" fmla="*/ 819679750 w 1362"/>
                <a:gd name="T29" fmla="*/ 284147389 h 2148"/>
                <a:gd name="T30" fmla="*/ 801409228 w 1362"/>
                <a:gd name="T31" fmla="*/ 320059797 h 2148"/>
                <a:gd name="T32" fmla="*/ 784397592 w 1362"/>
                <a:gd name="T33" fmla="*/ 351561339 h 2148"/>
                <a:gd name="T34" fmla="*/ 769906904 w 1362"/>
                <a:gd name="T35" fmla="*/ 379283046 h 2148"/>
                <a:gd name="T36" fmla="*/ 759196050 w 1362"/>
                <a:gd name="T37" fmla="*/ 403855153 h 2148"/>
                <a:gd name="T38" fmla="*/ 718244140 w 1362"/>
                <a:gd name="T39" fmla="*/ 514111840 h 2148"/>
                <a:gd name="T40" fmla="*/ 676030962 w 1362"/>
                <a:gd name="T41" fmla="*/ 618068436 h 2148"/>
                <a:gd name="T42" fmla="*/ 631298424 w 1362"/>
                <a:gd name="T43" fmla="*/ 713204093 h 2148"/>
                <a:gd name="T44" fmla="*/ 584045731 w 1362"/>
                <a:gd name="T45" fmla="*/ 802669202 h 2148"/>
                <a:gd name="T46" fmla="*/ 536793039 w 1362"/>
                <a:gd name="T47" fmla="*/ 885205076 h 2148"/>
                <a:gd name="T48" fmla="*/ 478829493 w 1362"/>
                <a:gd name="T49" fmla="*/ 973410504 h 2148"/>
                <a:gd name="T50" fmla="*/ 413305385 w 1362"/>
                <a:gd name="T51" fmla="*/ 1059095778 h 2148"/>
                <a:gd name="T52" fmla="*/ 345891459 w 1362"/>
                <a:gd name="T53" fmla="*/ 1134070194 h 2148"/>
                <a:gd name="T54" fmla="*/ 274066668 w 1362"/>
                <a:gd name="T55" fmla="*/ 1200853907 h 2148"/>
                <a:gd name="T56" fmla="*/ 200351910 w 1362"/>
                <a:gd name="T57" fmla="*/ 1256297319 h 2148"/>
                <a:gd name="T58" fmla="*/ 136088375 w 1362"/>
                <a:gd name="T59" fmla="*/ 1295360120 h 2148"/>
                <a:gd name="T60" fmla="*/ 102696109 w 1362"/>
                <a:gd name="T61" fmla="*/ 1315521361 h 2148"/>
                <a:gd name="T62" fmla="*/ 74974413 w 1362"/>
                <a:gd name="T63" fmla="*/ 1331272529 h 2148"/>
                <a:gd name="T64" fmla="*/ 50403096 w 1362"/>
                <a:gd name="T65" fmla="*/ 1343243067 h 2148"/>
                <a:gd name="T66" fmla="*/ 30872100 w 1362"/>
                <a:gd name="T67" fmla="*/ 1350803533 h 2148"/>
                <a:gd name="T68" fmla="*/ 17641085 w 1362"/>
                <a:gd name="T69" fmla="*/ 1353323688 h 2148"/>
                <a:gd name="T70" fmla="*/ 6930229 w 1362"/>
                <a:gd name="T71" fmla="*/ 1350803533 h 2148"/>
                <a:gd name="T72" fmla="*/ 630237 w 1362"/>
                <a:gd name="T73" fmla="*/ 1344503542 h 2148"/>
                <a:gd name="T74" fmla="*/ 22681394 w 1362"/>
                <a:gd name="T75" fmla="*/ 1309850814 h 2148"/>
                <a:gd name="T76" fmla="*/ 91355812 w 1362"/>
                <a:gd name="T77" fmla="*/ 1228575613 h 2148"/>
                <a:gd name="T78" fmla="*/ 156879846 w 1362"/>
                <a:gd name="T79" fmla="*/ 1147300413 h 2148"/>
                <a:gd name="T80" fmla="*/ 218623276 w 1362"/>
                <a:gd name="T81" fmla="*/ 1064136088 h 2148"/>
                <a:gd name="T82" fmla="*/ 275327142 w 1362"/>
                <a:gd name="T83" fmla="*/ 979710495 h 2148"/>
                <a:gd name="T84" fmla="*/ 327620143 w 1362"/>
                <a:gd name="T85" fmla="*/ 890874829 h 2148"/>
                <a:gd name="T86" fmla="*/ 366052692 w 1362"/>
                <a:gd name="T87" fmla="*/ 820940525 h 2148"/>
                <a:gd name="T88" fmla="*/ 405114685 w 1362"/>
                <a:gd name="T89" fmla="*/ 744705635 h 2148"/>
                <a:gd name="T90" fmla="*/ 441027180 w 1362"/>
                <a:gd name="T91" fmla="*/ 664061465 h 2148"/>
                <a:gd name="T92" fmla="*/ 477569019 w 1362"/>
                <a:gd name="T93" fmla="*/ 576485480 h 2148"/>
                <a:gd name="T94" fmla="*/ 512220940 w 1362"/>
                <a:gd name="T95" fmla="*/ 482609504 h 2148"/>
                <a:gd name="T96" fmla="*/ 535532565 w 1362"/>
                <a:gd name="T97" fmla="*/ 407634989 h 2148"/>
                <a:gd name="T98" fmla="*/ 551283727 w 1362"/>
                <a:gd name="T99" fmla="*/ 347151266 h 2148"/>
                <a:gd name="T100" fmla="*/ 563254261 w 1362"/>
                <a:gd name="T101" fmla="*/ 287928018 h 2148"/>
                <a:gd name="T102" fmla="*/ 572075198 w 1362"/>
                <a:gd name="T103" fmla="*/ 229334214 h 2148"/>
                <a:gd name="T104" fmla="*/ 576485269 w 1362"/>
                <a:gd name="T105" fmla="*/ 173890752 h 2148"/>
                <a:gd name="T106" fmla="*/ 568294569 w 1362"/>
                <a:gd name="T107" fmla="*/ 93876001 h 2148"/>
                <a:gd name="T108" fmla="*/ 559474427 w 1362"/>
                <a:gd name="T109" fmla="*/ 37172102 h 2148"/>
                <a:gd name="T110" fmla="*/ 563254261 w 1362"/>
                <a:gd name="T111" fmla="*/ 22681402 h 2148"/>
                <a:gd name="T112" fmla="*/ 569555043 w 1362"/>
                <a:gd name="T113" fmla="*/ 11970541 h 2148"/>
                <a:gd name="T114" fmla="*/ 577744949 w 1362"/>
                <a:gd name="T115" fmla="*/ 4410075 h 2148"/>
                <a:gd name="T116" fmla="*/ 589716277 w 1362"/>
                <a:gd name="T117" fmla="*/ 0 h 2148"/>
                <a:gd name="T118" fmla="*/ 598536420 w 1362"/>
                <a:gd name="T119" fmla="*/ 0 h 2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2"/>
                <a:gd name="T181" fmla="*/ 0 h 2148"/>
                <a:gd name="T182" fmla="*/ 1362 w 1362"/>
                <a:gd name="T183" fmla="*/ 2148 h 21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2" h="2148">
                  <a:moveTo>
                    <a:pt x="950" y="0"/>
                  </a:moveTo>
                  <a:lnTo>
                    <a:pt x="963" y="0"/>
                  </a:lnTo>
                  <a:lnTo>
                    <a:pt x="979" y="2"/>
                  </a:lnTo>
                  <a:lnTo>
                    <a:pt x="994" y="4"/>
                  </a:lnTo>
                  <a:lnTo>
                    <a:pt x="1007" y="5"/>
                  </a:lnTo>
                  <a:lnTo>
                    <a:pt x="1025" y="9"/>
                  </a:lnTo>
                  <a:lnTo>
                    <a:pt x="1040" y="13"/>
                  </a:lnTo>
                  <a:lnTo>
                    <a:pt x="1055" y="19"/>
                  </a:lnTo>
                  <a:lnTo>
                    <a:pt x="1073" y="25"/>
                  </a:lnTo>
                  <a:lnTo>
                    <a:pt x="1090" y="32"/>
                  </a:lnTo>
                  <a:lnTo>
                    <a:pt x="1107" y="40"/>
                  </a:lnTo>
                  <a:lnTo>
                    <a:pt x="1126" y="50"/>
                  </a:lnTo>
                  <a:lnTo>
                    <a:pt x="1144" y="57"/>
                  </a:lnTo>
                  <a:lnTo>
                    <a:pt x="1163" y="69"/>
                  </a:lnTo>
                  <a:lnTo>
                    <a:pt x="1182" y="78"/>
                  </a:lnTo>
                  <a:lnTo>
                    <a:pt x="1201" y="90"/>
                  </a:lnTo>
                  <a:lnTo>
                    <a:pt x="1222" y="103"/>
                  </a:lnTo>
                  <a:lnTo>
                    <a:pt x="1240" y="115"/>
                  </a:lnTo>
                  <a:lnTo>
                    <a:pt x="1255" y="126"/>
                  </a:lnTo>
                  <a:lnTo>
                    <a:pt x="1270" y="138"/>
                  </a:lnTo>
                  <a:lnTo>
                    <a:pt x="1284" y="149"/>
                  </a:lnTo>
                  <a:lnTo>
                    <a:pt x="1297" y="161"/>
                  </a:lnTo>
                  <a:lnTo>
                    <a:pt x="1309" y="172"/>
                  </a:lnTo>
                  <a:lnTo>
                    <a:pt x="1318" y="184"/>
                  </a:lnTo>
                  <a:lnTo>
                    <a:pt x="1328" y="195"/>
                  </a:lnTo>
                  <a:lnTo>
                    <a:pt x="1336" y="207"/>
                  </a:lnTo>
                  <a:lnTo>
                    <a:pt x="1343" y="219"/>
                  </a:lnTo>
                  <a:lnTo>
                    <a:pt x="1349" y="230"/>
                  </a:lnTo>
                  <a:lnTo>
                    <a:pt x="1355" y="243"/>
                  </a:lnTo>
                  <a:lnTo>
                    <a:pt x="1359" y="255"/>
                  </a:lnTo>
                  <a:lnTo>
                    <a:pt x="1361" y="266"/>
                  </a:lnTo>
                  <a:lnTo>
                    <a:pt x="1362" y="280"/>
                  </a:lnTo>
                  <a:lnTo>
                    <a:pt x="1362" y="291"/>
                  </a:lnTo>
                  <a:lnTo>
                    <a:pt x="1362" y="301"/>
                  </a:lnTo>
                  <a:lnTo>
                    <a:pt x="1361" y="311"/>
                  </a:lnTo>
                  <a:lnTo>
                    <a:pt x="1361" y="320"/>
                  </a:lnTo>
                  <a:lnTo>
                    <a:pt x="1359" y="328"/>
                  </a:lnTo>
                  <a:lnTo>
                    <a:pt x="1357" y="338"/>
                  </a:lnTo>
                  <a:lnTo>
                    <a:pt x="1353" y="347"/>
                  </a:lnTo>
                  <a:lnTo>
                    <a:pt x="1349" y="357"/>
                  </a:lnTo>
                  <a:lnTo>
                    <a:pt x="1345" y="366"/>
                  </a:lnTo>
                  <a:lnTo>
                    <a:pt x="1334" y="387"/>
                  </a:lnTo>
                  <a:lnTo>
                    <a:pt x="1324" y="410"/>
                  </a:lnTo>
                  <a:lnTo>
                    <a:pt x="1313" y="432"/>
                  </a:lnTo>
                  <a:lnTo>
                    <a:pt x="1301" y="451"/>
                  </a:lnTo>
                  <a:lnTo>
                    <a:pt x="1291" y="470"/>
                  </a:lnTo>
                  <a:lnTo>
                    <a:pt x="1282" y="489"/>
                  </a:lnTo>
                  <a:lnTo>
                    <a:pt x="1272" y="508"/>
                  </a:lnTo>
                  <a:lnTo>
                    <a:pt x="1263" y="526"/>
                  </a:lnTo>
                  <a:lnTo>
                    <a:pt x="1253" y="543"/>
                  </a:lnTo>
                  <a:lnTo>
                    <a:pt x="1245" y="558"/>
                  </a:lnTo>
                  <a:lnTo>
                    <a:pt x="1238" y="574"/>
                  </a:lnTo>
                  <a:lnTo>
                    <a:pt x="1230" y="589"/>
                  </a:lnTo>
                  <a:lnTo>
                    <a:pt x="1222" y="602"/>
                  </a:lnTo>
                  <a:lnTo>
                    <a:pt x="1217" y="616"/>
                  </a:lnTo>
                  <a:lnTo>
                    <a:pt x="1209" y="627"/>
                  </a:lnTo>
                  <a:lnTo>
                    <a:pt x="1205" y="641"/>
                  </a:lnTo>
                  <a:lnTo>
                    <a:pt x="1184" y="700"/>
                  </a:lnTo>
                  <a:lnTo>
                    <a:pt x="1161" y="758"/>
                  </a:lnTo>
                  <a:lnTo>
                    <a:pt x="1140" y="816"/>
                  </a:lnTo>
                  <a:lnTo>
                    <a:pt x="1119" y="873"/>
                  </a:lnTo>
                  <a:lnTo>
                    <a:pt x="1096" y="927"/>
                  </a:lnTo>
                  <a:lnTo>
                    <a:pt x="1073" y="981"/>
                  </a:lnTo>
                  <a:lnTo>
                    <a:pt x="1050" y="1032"/>
                  </a:lnTo>
                  <a:lnTo>
                    <a:pt x="1025" y="1084"/>
                  </a:lnTo>
                  <a:lnTo>
                    <a:pt x="1002" y="1132"/>
                  </a:lnTo>
                  <a:lnTo>
                    <a:pt x="977" y="1182"/>
                  </a:lnTo>
                  <a:lnTo>
                    <a:pt x="952" y="1228"/>
                  </a:lnTo>
                  <a:lnTo>
                    <a:pt x="927" y="1274"/>
                  </a:lnTo>
                  <a:lnTo>
                    <a:pt x="902" y="1318"/>
                  </a:lnTo>
                  <a:lnTo>
                    <a:pt x="877" y="1363"/>
                  </a:lnTo>
                  <a:lnTo>
                    <a:pt x="852" y="1405"/>
                  </a:lnTo>
                  <a:lnTo>
                    <a:pt x="825" y="1445"/>
                  </a:lnTo>
                  <a:lnTo>
                    <a:pt x="792" y="1495"/>
                  </a:lnTo>
                  <a:lnTo>
                    <a:pt x="760" y="1545"/>
                  </a:lnTo>
                  <a:lnTo>
                    <a:pt x="725" y="1593"/>
                  </a:lnTo>
                  <a:lnTo>
                    <a:pt x="691" y="1637"/>
                  </a:lnTo>
                  <a:lnTo>
                    <a:pt x="656" y="1681"/>
                  </a:lnTo>
                  <a:lnTo>
                    <a:pt x="621" y="1723"/>
                  </a:lnTo>
                  <a:lnTo>
                    <a:pt x="585" y="1764"/>
                  </a:lnTo>
                  <a:lnTo>
                    <a:pt x="549" y="1800"/>
                  </a:lnTo>
                  <a:lnTo>
                    <a:pt x="512" y="1837"/>
                  </a:lnTo>
                  <a:lnTo>
                    <a:pt x="474" y="1873"/>
                  </a:lnTo>
                  <a:lnTo>
                    <a:pt x="435" y="1906"/>
                  </a:lnTo>
                  <a:lnTo>
                    <a:pt x="397" y="1937"/>
                  </a:lnTo>
                  <a:lnTo>
                    <a:pt x="358" y="1965"/>
                  </a:lnTo>
                  <a:lnTo>
                    <a:pt x="318" y="1994"/>
                  </a:lnTo>
                  <a:lnTo>
                    <a:pt x="278" y="2019"/>
                  </a:lnTo>
                  <a:lnTo>
                    <a:pt x="238" y="2044"/>
                  </a:lnTo>
                  <a:lnTo>
                    <a:pt x="216" y="2056"/>
                  </a:lnTo>
                  <a:lnTo>
                    <a:pt x="199" y="2067"/>
                  </a:lnTo>
                  <a:lnTo>
                    <a:pt x="180" y="2079"/>
                  </a:lnTo>
                  <a:lnTo>
                    <a:pt x="163" y="2088"/>
                  </a:lnTo>
                  <a:lnTo>
                    <a:pt x="147" y="2098"/>
                  </a:lnTo>
                  <a:lnTo>
                    <a:pt x="132" y="2105"/>
                  </a:lnTo>
                  <a:lnTo>
                    <a:pt x="119" y="2113"/>
                  </a:lnTo>
                  <a:lnTo>
                    <a:pt x="105" y="2121"/>
                  </a:lnTo>
                  <a:lnTo>
                    <a:pt x="92" y="2127"/>
                  </a:lnTo>
                  <a:lnTo>
                    <a:pt x="80" y="2132"/>
                  </a:lnTo>
                  <a:lnTo>
                    <a:pt x="69" y="2136"/>
                  </a:lnTo>
                  <a:lnTo>
                    <a:pt x="59" y="2140"/>
                  </a:lnTo>
                  <a:lnTo>
                    <a:pt x="49" y="2144"/>
                  </a:lnTo>
                  <a:lnTo>
                    <a:pt x="42" y="2146"/>
                  </a:lnTo>
                  <a:lnTo>
                    <a:pt x="34" y="2146"/>
                  </a:lnTo>
                  <a:lnTo>
                    <a:pt x="28" y="2148"/>
                  </a:lnTo>
                  <a:lnTo>
                    <a:pt x="21" y="2146"/>
                  </a:lnTo>
                  <a:lnTo>
                    <a:pt x="17" y="2146"/>
                  </a:lnTo>
                  <a:lnTo>
                    <a:pt x="11" y="2144"/>
                  </a:lnTo>
                  <a:lnTo>
                    <a:pt x="7" y="2142"/>
                  </a:lnTo>
                  <a:lnTo>
                    <a:pt x="3" y="2138"/>
                  </a:lnTo>
                  <a:lnTo>
                    <a:pt x="1" y="2134"/>
                  </a:lnTo>
                  <a:lnTo>
                    <a:pt x="0" y="2129"/>
                  </a:lnTo>
                  <a:lnTo>
                    <a:pt x="0" y="2123"/>
                  </a:lnTo>
                  <a:lnTo>
                    <a:pt x="36" y="2079"/>
                  </a:lnTo>
                  <a:lnTo>
                    <a:pt x="74" y="2036"/>
                  </a:lnTo>
                  <a:lnTo>
                    <a:pt x="111" y="1994"/>
                  </a:lnTo>
                  <a:lnTo>
                    <a:pt x="145" y="1950"/>
                  </a:lnTo>
                  <a:lnTo>
                    <a:pt x="182" y="1908"/>
                  </a:lnTo>
                  <a:lnTo>
                    <a:pt x="216" y="1864"/>
                  </a:lnTo>
                  <a:lnTo>
                    <a:pt x="249" y="1821"/>
                  </a:lnTo>
                  <a:lnTo>
                    <a:pt x="282" y="1777"/>
                  </a:lnTo>
                  <a:lnTo>
                    <a:pt x="314" y="1733"/>
                  </a:lnTo>
                  <a:lnTo>
                    <a:pt x="347" y="1689"/>
                  </a:lnTo>
                  <a:lnTo>
                    <a:pt x="378" y="1645"/>
                  </a:lnTo>
                  <a:lnTo>
                    <a:pt x="408" y="1599"/>
                  </a:lnTo>
                  <a:lnTo>
                    <a:pt x="437" y="1555"/>
                  </a:lnTo>
                  <a:lnTo>
                    <a:pt x="466" y="1508"/>
                  </a:lnTo>
                  <a:lnTo>
                    <a:pt x="493" y="1461"/>
                  </a:lnTo>
                  <a:lnTo>
                    <a:pt x="520" y="1414"/>
                  </a:lnTo>
                  <a:lnTo>
                    <a:pt x="541" y="1378"/>
                  </a:lnTo>
                  <a:lnTo>
                    <a:pt x="562" y="1341"/>
                  </a:lnTo>
                  <a:lnTo>
                    <a:pt x="581" y="1303"/>
                  </a:lnTo>
                  <a:lnTo>
                    <a:pt x="602" y="1265"/>
                  </a:lnTo>
                  <a:lnTo>
                    <a:pt x="621" y="1224"/>
                  </a:lnTo>
                  <a:lnTo>
                    <a:pt x="643" y="1182"/>
                  </a:lnTo>
                  <a:lnTo>
                    <a:pt x="662" y="1142"/>
                  </a:lnTo>
                  <a:lnTo>
                    <a:pt x="681" y="1098"/>
                  </a:lnTo>
                  <a:lnTo>
                    <a:pt x="700" y="1054"/>
                  </a:lnTo>
                  <a:lnTo>
                    <a:pt x="719" y="1007"/>
                  </a:lnTo>
                  <a:lnTo>
                    <a:pt x="739" y="961"/>
                  </a:lnTo>
                  <a:lnTo>
                    <a:pt x="758" y="915"/>
                  </a:lnTo>
                  <a:lnTo>
                    <a:pt x="777" y="865"/>
                  </a:lnTo>
                  <a:lnTo>
                    <a:pt x="794" y="816"/>
                  </a:lnTo>
                  <a:lnTo>
                    <a:pt x="813" y="766"/>
                  </a:lnTo>
                  <a:lnTo>
                    <a:pt x="831" y="714"/>
                  </a:lnTo>
                  <a:lnTo>
                    <a:pt x="840" y="679"/>
                  </a:lnTo>
                  <a:lnTo>
                    <a:pt x="850" y="647"/>
                  </a:lnTo>
                  <a:lnTo>
                    <a:pt x="860" y="614"/>
                  </a:lnTo>
                  <a:lnTo>
                    <a:pt x="867" y="583"/>
                  </a:lnTo>
                  <a:lnTo>
                    <a:pt x="875" y="551"/>
                  </a:lnTo>
                  <a:lnTo>
                    <a:pt x="883" y="518"/>
                  </a:lnTo>
                  <a:lnTo>
                    <a:pt x="888" y="487"/>
                  </a:lnTo>
                  <a:lnTo>
                    <a:pt x="894" y="457"/>
                  </a:lnTo>
                  <a:lnTo>
                    <a:pt x="900" y="426"/>
                  </a:lnTo>
                  <a:lnTo>
                    <a:pt x="904" y="395"/>
                  </a:lnTo>
                  <a:lnTo>
                    <a:pt x="908" y="364"/>
                  </a:lnTo>
                  <a:lnTo>
                    <a:pt x="909" y="336"/>
                  </a:lnTo>
                  <a:lnTo>
                    <a:pt x="913" y="307"/>
                  </a:lnTo>
                  <a:lnTo>
                    <a:pt x="915" y="276"/>
                  </a:lnTo>
                  <a:lnTo>
                    <a:pt x="915" y="247"/>
                  </a:lnTo>
                  <a:lnTo>
                    <a:pt x="915" y="219"/>
                  </a:lnTo>
                  <a:lnTo>
                    <a:pt x="902" y="149"/>
                  </a:lnTo>
                  <a:lnTo>
                    <a:pt x="888" y="78"/>
                  </a:lnTo>
                  <a:lnTo>
                    <a:pt x="888" y="69"/>
                  </a:lnTo>
                  <a:lnTo>
                    <a:pt x="888" y="59"/>
                  </a:lnTo>
                  <a:lnTo>
                    <a:pt x="890" y="51"/>
                  </a:lnTo>
                  <a:lnTo>
                    <a:pt x="892" y="44"/>
                  </a:lnTo>
                  <a:lnTo>
                    <a:pt x="894" y="36"/>
                  </a:lnTo>
                  <a:lnTo>
                    <a:pt x="896" y="28"/>
                  </a:lnTo>
                  <a:lnTo>
                    <a:pt x="900" y="23"/>
                  </a:lnTo>
                  <a:lnTo>
                    <a:pt x="904" y="19"/>
                  </a:lnTo>
                  <a:lnTo>
                    <a:pt x="908" y="13"/>
                  </a:lnTo>
                  <a:lnTo>
                    <a:pt x="913" y="9"/>
                  </a:lnTo>
                  <a:lnTo>
                    <a:pt x="917" y="7"/>
                  </a:lnTo>
                  <a:lnTo>
                    <a:pt x="923" y="4"/>
                  </a:lnTo>
                  <a:lnTo>
                    <a:pt x="929" y="2"/>
                  </a:lnTo>
                  <a:lnTo>
                    <a:pt x="936" y="0"/>
                  </a:lnTo>
                  <a:lnTo>
                    <a:pt x="942" y="0"/>
                  </a:lnTo>
                  <a:lnTo>
                    <a:pt x="95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1896439" y="2165719"/>
              <a:ext cx="270045" cy="222987"/>
            </a:xfrm>
            <a:custGeom>
              <a:avLst/>
              <a:gdLst>
                <a:gd name="T0" fmla="*/ 51662767 w 866"/>
                <a:gd name="T1" fmla="*/ 0 h 684"/>
                <a:gd name="T2" fmla="*/ 85685251 w 866"/>
                <a:gd name="T3" fmla="*/ 3779838 h 684"/>
                <a:gd name="T4" fmla="*/ 120967428 w 866"/>
                <a:gd name="T5" fmla="*/ 8820150 h 684"/>
                <a:gd name="T6" fmla="*/ 158139496 w 866"/>
                <a:gd name="T7" fmla="*/ 17010856 h 684"/>
                <a:gd name="T8" fmla="*/ 200351872 w 866"/>
                <a:gd name="T9" fmla="*/ 28981402 h 684"/>
                <a:gd name="T10" fmla="*/ 245085246 w 866"/>
                <a:gd name="T11" fmla="*/ 41582973 h 684"/>
                <a:gd name="T12" fmla="*/ 286667385 w 866"/>
                <a:gd name="T13" fmla="*/ 52293050 h 684"/>
                <a:gd name="T14" fmla="*/ 325099927 w 866"/>
                <a:gd name="T15" fmla="*/ 64263589 h 684"/>
                <a:gd name="T16" fmla="*/ 360382079 w 866"/>
                <a:gd name="T17" fmla="*/ 76234923 h 684"/>
                <a:gd name="T18" fmla="*/ 394403757 w 866"/>
                <a:gd name="T19" fmla="*/ 87575225 h 684"/>
                <a:gd name="T20" fmla="*/ 424645701 w 866"/>
                <a:gd name="T21" fmla="*/ 100806239 h 684"/>
                <a:gd name="T22" fmla="*/ 451107712 w 866"/>
                <a:gd name="T23" fmla="*/ 112776803 h 684"/>
                <a:gd name="T24" fmla="*/ 472528622 w 866"/>
                <a:gd name="T25" fmla="*/ 127267498 h 684"/>
                <a:gd name="T26" fmla="*/ 490799934 w 866"/>
                <a:gd name="T27" fmla="*/ 144279142 h 684"/>
                <a:gd name="T28" fmla="*/ 505290620 w 866"/>
                <a:gd name="T29" fmla="*/ 162550467 h 684"/>
                <a:gd name="T30" fmla="*/ 518521625 w 866"/>
                <a:gd name="T31" fmla="*/ 181451235 h 684"/>
                <a:gd name="T32" fmla="*/ 528602240 w 866"/>
                <a:gd name="T33" fmla="*/ 202242715 h 684"/>
                <a:gd name="T34" fmla="*/ 536792938 w 866"/>
                <a:gd name="T35" fmla="*/ 223663688 h 684"/>
                <a:gd name="T36" fmla="*/ 541833245 w 866"/>
                <a:gd name="T37" fmla="*/ 246975324 h 684"/>
                <a:gd name="T38" fmla="*/ 544353399 w 866"/>
                <a:gd name="T39" fmla="*/ 272176877 h 684"/>
                <a:gd name="T40" fmla="*/ 544353399 w 866"/>
                <a:gd name="T41" fmla="*/ 302418741 h 684"/>
                <a:gd name="T42" fmla="*/ 541833245 w 866"/>
                <a:gd name="T43" fmla="*/ 333921080 h 684"/>
                <a:gd name="T44" fmla="*/ 534272784 w 866"/>
                <a:gd name="T45" fmla="*/ 361642789 h 684"/>
                <a:gd name="T46" fmla="*/ 524821612 w 866"/>
                <a:gd name="T47" fmla="*/ 383693950 h 684"/>
                <a:gd name="T48" fmla="*/ 510330927 w 866"/>
                <a:gd name="T49" fmla="*/ 403224955 h 684"/>
                <a:gd name="T50" fmla="*/ 493320088 w 866"/>
                <a:gd name="T51" fmla="*/ 416456069 h 684"/>
                <a:gd name="T52" fmla="*/ 472528622 w 866"/>
                <a:gd name="T53" fmla="*/ 425906453 h 684"/>
                <a:gd name="T54" fmla="*/ 448587558 w 866"/>
                <a:gd name="T55" fmla="*/ 430946763 h 684"/>
                <a:gd name="T56" fmla="*/ 420865867 w 866"/>
                <a:gd name="T57" fmla="*/ 430946763 h 684"/>
                <a:gd name="T58" fmla="*/ 401333982 w 866"/>
                <a:gd name="T59" fmla="*/ 427166927 h 684"/>
                <a:gd name="T60" fmla="*/ 388103770 w 866"/>
                <a:gd name="T61" fmla="*/ 423386297 h 684"/>
                <a:gd name="T62" fmla="*/ 374872765 w 866"/>
                <a:gd name="T63" fmla="*/ 419606461 h 684"/>
                <a:gd name="T64" fmla="*/ 361641759 w 866"/>
                <a:gd name="T65" fmla="*/ 413935814 h 684"/>
                <a:gd name="T66" fmla="*/ 348411548 w 866"/>
                <a:gd name="T67" fmla="*/ 406375348 h 684"/>
                <a:gd name="T68" fmla="*/ 334550305 w 866"/>
                <a:gd name="T69" fmla="*/ 396924964 h 684"/>
                <a:gd name="T70" fmla="*/ 320059620 w 866"/>
                <a:gd name="T71" fmla="*/ 387473786 h 684"/>
                <a:gd name="T72" fmla="*/ 306828615 w 866"/>
                <a:gd name="T73" fmla="*/ 376133484 h 684"/>
                <a:gd name="T74" fmla="*/ 292337929 w 866"/>
                <a:gd name="T75" fmla="*/ 364162944 h 684"/>
                <a:gd name="T76" fmla="*/ 276586770 w 866"/>
                <a:gd name="T77" fmla="*/ 350931930 h 684"/>
                <a:gd name="T78" fmla="*/ 260835611 w 866"/>
                <a:gd name="T79" fmla="*/ 336441235 h 684"/>
                <a:gd name="T80" fmla="*/ 244455009 w 866"/>
                <a:gd name="T81" fmla="*/ 320690066 h 684"/>
                <a:gd name="T82" fmla="*/ 226183696 w 866"/>
                <a:gd name="T83" fmla="*/ 303678422 h 684"/>
                <a:gd name="T84" fmla="*/ 207912334 w 866"/>
                <a:gd name="T85" fmla="*/ 284147417 h 684"/>
                <a:gd name="T86" fmla="*/ 188381341 w 866"/>
                <a:gd name="T87" fmla="*/ 265246648 h 684"/>
                <a:gd name="T88" fmla="*/ 169480585 w 866"/>
                <a:gd name="T89" fmla="*/ 243194694 h 684"/>
                <a:gd name="T90" fmla="*/ 148689118 w 866"/>
                <a:gd name="T91" fmla="*/ 221773770 h 684"/>
                <a:gd name="T92" fmla="*/ 127897652 w 866"/>
                <a:gd name="T93" fmla="*/ 197202404 h 684"/>
                <a:gd name="T94" fmla="*/ 106476742 w 866"/>
                <a:gd name="T95" fmla="*/ 172000851 h 684"/>
                <a:gd name="T96" fmla="*/ 83165097 w 866"/>
                <a:gd name="T97" fmla="*/ 145538823 h 684"/>
                <a:gd name="T98" fmla="*/ 60483714 w 866"/>
                <a:gd name="T99" fmla="*/ 117186877 h 684"/>
                <a:gd name="T100" fmla="*/ 37172081 w 866"/>
                <a:gd name="T101" fmla="*/ 88205462 h 684"/>
                <a:gd name="T102" fmla="*/ 18271319 w 866"/>
                <a:gd name="T103" fmla="*/ 68044219 h 684"/>
                <a:gd name="T104" fmla="*/ 8190701 w 866"/>
                <a:gd name="T105" fmla="*/ 57333361 h 684"/>
                <a:gd name="T106" fmla="*/ 2520154 w 866"/>
                <a:gd name="T107" fmla="*/ 48513201 h 684"/>
                <a:gd name="T108" fmla="*/ 0 w 866"/>
                <a:gd name="T109" fmla="*/ 39062023 h 684"/>
                <a:gd name="T110" fmla="*/ 1259680 w 866"/>
                <a:gd name="T111" fmla="*/ 27091484 h 684"/>
                <a:gd name="T112" fmla="*/ 8190701 w 866"/>
                <a:gd name="T113" fmla="*/ 13231020 h 684"/>
                <a:gd name="T114" fmla="*/ 17010845 w 866"/>
                <a:gd name="T115" fmla="*/ 5040312 h 684"/>
                <a:gd name="T116" fmla="*/ 28981383 w 866"/>
                <a:gd name="T117" fmla="*/ 0 h 684"/>
                <a:gd name="T118" fmla="*/ 34651927 w 866"/>
                <a:gd name="T119" fmla="*/ 0 h 6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6"/>
                <a:gd name="T181" fmla="*/ 0 h 684"/>
                <a:gd name="T182" fmla="*/ 866 w 866"/>
                <a:gd name="T183" fmla="*/ 684 h 6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6" h="684">
                  <a:moveTo>
                    <a:pt x="55" y="0"/>
                  </a:moveTo>
                  <a:lnTo>
                    <a:pt x="82" y="0"/>
                  </a:lnTo>
                  <a:lnTo>
                    <a:pt x="107" y="2"/>
                  </a:lnTo>
                  <a:lnTo>
                    <a:pt x="136" y="6"/>
                  </a:lnTo>
                  <a:lnTo>
                    <a:pt x="163" y="10"/>
                  </a:lnTo>
                  <a:lnTo>
                    <a:pt x="192" y="14"/>
                  </a:lnTo>
                  <a:lnTo>
                    <a:pt x="221" y="21"/>
                  </a:lnTo>
                  <a:lnTo>
                    <a:pt x="251" y="27"/>
                  </a:lnTo>
                  <a:lnTo>
                    <a:pt x="282" y="37"/>
                  </a:lnTo>
                  <a:lnTo>
                    <a:pt x="318" y="46"/>
                  </a:lnTo>
                  <a:lnTo>
                    <a:pt x="355" y="56"/>
                  </a:lnTo>
                  <a:lnTo>
                    <a:pt x="389" y="66"/>
                  </a:lnTo>
                  <a:lnTo>
                    <a:pt x="422" y="73"/>
                  </a:lnTo>
                  <a:lnTo>
                    <a:pt x="455" y="83"/>
                  </a:lnTo>
                  <a:lnTo>
                    <a:pt x="485" y="92"/>
                  </a:lnTo>
                  <a:lnTo>
                    <a:pt x="516" y="102"/>
                  </a:lnTo>
                  <a:lnTo>
                    <a:pt x="545" y="112"/>
                  </a:lnTo>
                  <a:lnTo>
                    <a:pt x="572" y="121"/>
                  </a:lnTo>
                  <a:lnTo>
                    <a:pt x="599" y="129"/>
                  </a:lnTo>
                  <a:lnTo>
                    <a:pt x="626" y="139"/>
                  </a:lnTo>
                  <a:lnTo>
                    <a:pt x="649" y="150"/>
                  </a:lnTo>
                  <a:lnTo>
                    <a:pt x="674" y="160"/>
                  </a:lnTo>
                  <a:lnTo>
                    <a:pt x="695" y="169"/>
                  </a:lnTo>
                  <a:lnTo>
                    <a:pt x="716" y="179"/>
                  </a:lnTo>
                  <a:lnTo>
                    <a:pt x="735" y="190"/>
                  </a:lnTo>
                  <a:lnTo>
                    <a:pt x="750" y="202"/>
                  </a:lnTo>
                  <a:lnTo>
                    <a:pt x="764" y="215"/>
                  </a:lnTo>
                  <a:lnTo>
                    <a:pt x="779" y="229"/>
                  </a:lnTo>
                  <a:lnTo>
                    <a:pt x="791" y="244"/>
                  </a:lnTo>
                  <a:lnTo>
                    <a:pt x="802" y="258"/>
                  </a:lnTo>
                  <a:lnTo>
                    <a:pt x="814" y="273"/>
                  </a:lnTo>
                  <a:lnTo>
                    <a:pt x="823" y="288"/>
                  </a:lnTo>
                  <a:lnTo>
                    <a:pt x="831" y="306"/>
                  </a:lnTo>
                  <a:lnTo>
                    <a:pt x="839" y="321"/>
                  </a:lnTo>
                  <a:lnTo>
                    <a:pt x="846" y="338"/>
                  </a:lnTo>
                  <a:lnTo>
                    <a:pt x="852" y="355"/>
                  </a:lnTo>
                  <a:lnTo>
                    <a:pt x="856" y="375"/>
                  </a:lnTo>
                  <a:lnTo>
                    <a:pt x="860" y="392"/>
                  </a:lnTo>
                  <a:lnTo>
                    <a:pt x="864" y="411"/>
                  </a:lnTo>
                  <a:lnTo>
                    <a:pt x="864" y="432"/>
                  </a:lnTo>
                  <a:lnTo>
                    <a:pt x="866" y="451"/>
                  </a:lnTo>
                  <a:lnTo>
                    <a:pt x="864" y="480"/>
                  </a:lnTo>
                  <a:lnTo>
                    <a:pt x="862" y="505"/>
                  </a:lnTo>
                  <a:lnTo>
                    <a:pt x="860" y="530"/>
                  </a:lnTo>
                  <a:lnTo>
                    <a:pt x="854" y="553"/>
                  </a:lnTo>
                  <a:lnTo>
                    <a:pt x="848" y="574"/>
                  </a:lnTo>
                  <a:lnTo>
                    <a:pt x="841" y="592"/>
                  </a:lnTo>
                  <a:lnTo>
                    <a:pt x="833" y="609"/>
                  </a:lnTo>
                  <a:lnTo>
                    <a:pt x="821" y="624"/>
                  </a:lnTo>
                  <a:lnTo>
                    <a:pt x="810" y="640"/>
                  </a:lnTo>
                  <a:lnTo>
                    <a:pt x="798" y="651"/>
                  </a:lnTo>
                  <a:lnTo>
                    <a:pt x="783" y="661"/>
                  </a:lnTo>
                  <a:lnTo>
                    <a:pt x="768" y="668"/>
                  </a:lnTo>
                  <a:lnTo>
                    <a:pt x="750" y="676"/>
                  </a:lnTo>
                  <a:lnTo>
                    <a:pt x="731" y="680"/>
                  </a:lnTo>
                  <a:lnTo>
                    <a:pt x="712" y="684"/>
                  </a:lnTo>
                  <a:lnTo>
                    <a:pt x="691" y="684"/>
                  </a:lnTo>
                  <a:lnTo>
                    <a:pt x="668" y="684"/>
                  </a:lnTo>
                  <a:lnTo>
                    <a:pt x="647" y="680"/>
                  </a:lnTo>
                  <a:lnTo>
                    <a:pt x="637" y="678"/>
                  </a:lnTo>
                  <a:lnTo>
                    <a:pt x="626" y="676"/>
                  </a:lnTo>
                  <a:lnTo>
                    <a:pt x="616" y="672"/>
                  </a:lnTo>
                  <a:lnTo>
                    <a:pt x="604" y="670"/>
                  </a:lnTo>
                  <a:lnTo>
                    <a:pt x="595" y="666"/>
                  </a:lnTo>
                  <a:lnTo>
                    <a:pt x="583" y="661"/>
                  </a:lnTo>
                  <a:lnTo>
                    <a:pt x="574" y="657"/>
                  </a:lnTo>
                  <a:lnTo>
                    <a:pt x="562" y="651"/>
                  </a:lnTo>
                  <a:lnTo>
                    <a:pt x="553" y="645"/>
                  </a:lnTo>
                  <a:lnTo>
                    <a:pt x="541" y="638"/>
                  </a:lnTo>
                  <a:lnTo>
                    <a:pt x="531" y="630"/>
                  </a:lnTo>
                  <a:lnTo>
                    <a:pt x="520" y="622"/>
                  </a:lnTo>
                  <a:lnTo>
                    <a:pt x="508" y="615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6" y="588"/>
                  </a:lnTo>
                  <a:lnTo>
                    <a:pt x="464" y="578"/>
                  </a:lnTo>
                  <a:lnTo>
                    <a:pt x="451" y="569"/>
                  </a:lnTo>
                  <a:lnTo>
                    <a:pt x="439" y="557"/>
                  </a:lnTo>
                  <a:lnTo>
                    <a:pt x="426" y="545"/>
                  </a:lnTo>
                  <a:lnTo>
                    <a:pt x="414" y="534"/>
                  </a:lnTo>
                  <a:lnTo>
                    <a:pt x="401" y="522"/>
                  </a:lnTo>
                  <a:lnTo>
                    <a:pt x="388" y="509"/>
                  </a:lnTo>
                  <a:lnTo>
                    <a:pt x="372" y="496"/>
                  </a:lnTo>
                  <a:lnTo>
                    <a:pt x="359" y="482"/>
                  </a:lnTo>
                  <a:lnTo>
                    <a:pt x="345" y="467"/>
                  </a:lnTo>
                  <a:lnTo>
                    <a:pt x="330" y="451"/>
                  </a:lnTo>
                  <a:lnTo>
                    <a:pt x="315" y="436"/>
                  </a:lnTo>
                  <a:lnTo>
                    <a:pt x="299" y="421"/>
                  </a:lnTo>
                  <a:lnTo>
                    <a:pt x="284" y="403"/>
                  </a:lnTo>
                  <a:lnTo>
                    <a:pt x="269" y="386"/>
                  </a:lnTo>
                  <a:lnTo>
                    <a:pt x="253" y="369"/>
                  </a:lnTo>
                  <a:lnTo>
                    <a:pt x="236" y="352"/>
                  </a:lnTo>
                  <a:lnTo>
                    <a:pt x="221" y="332"/>
                  </a:lnTo>
                  <a:lnTo>
                    <a:pt x="203" y="313"/>
                  </a:lnTo>
                  <a:lnTo>
                    <a:pt x="186" y="294"/>
                  </a:lnTo>
                  <a:lnTo>
                    <a:pt x="169" y="273"/>
                  </a:lnTo>
                  <a:lnTo>
                    <a:pt x="151" y="252"/>
                  </a:lnTo>
                  <a:lnTo>
                    <a:pt x="132" y="231"/>
                  </a:lnTo>
                  <a:lnTo>
                    <a:pt x="115" y="210"/>
                  </a:lnTo>
                  <a:lnTo>
                    <a:pt x="96" y="186"/>
                  </a:lnTo>
                  <a:lnTo>
                    <a:pt x="77" y="163"/>
                  </a:lnTo>
                  <a:lnTo>
                    <a:pt x="59" y="140"/>
                  </a:lnTo>
                  <a:lnTo>
                    <a:pt x="40" y="117"/>
                  </a:lnTo>
                  <a:lnTo>
                    <a:pt x="29" y="108"/>
                  </a:lnTo>
                  <a:lnTo>
                    <a:pt x="21" y="98"/>
                  </a:lnTo>
                  <a:lnTo>
                    <a:pt x="13" y="91"/>
                  </a:lnTo>
                  <a:lnTo>
                    <a:pt x="9" y="83"/>
                  </a:lnTo>
                  <a:lnTo>
                    <a:pt x="4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2" y="43"/>
                  </a:lnTo>
                  <a:lnTo>
                    <a:pt x="7" y="31"/>
                  </a:lnTo>
                  <a:lnTo>
                    <a:pt x="13" y="21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8194" name="Picture 2" descr="C:\Users\Meishing\Dropbox\meizhouhuayu\pics\310.37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267200" y="1600200"/>
            <a:ext cx="3890596" cy="1143000"/>
          </a:xfrm>
          <a:prstGeom prst="rect">
            <a:avLst/>
          </a:prstGeom>
          <a:noFill/>
        </p:spPr>
      </p:pic>
      <p:pic>
        <p:nvPicPr>
          <p:cNvPr id="8195" name="Picture 3" descr="C:\Users\Meishing\Dropbox\meizhouhuayu\pics\310.38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429000" y="2819400"/>
            <a:ext cx="5486400" cy="514350"/>
          </a:xfrm>
          <a:prstGeom prst="rect">
            <a:avLst/>
          </a:prstGeom>
          <a:noFill/>
        </p:spPr>
      </p:pic>
      <p:pic>
        <p:nvPicPr>
          <p:cNvPr id="32769" name="Picture 1" descr="C:\Users\Meishing\Dropbox\meizhouhuayu\pics\5.1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667000"/>
            <a:ext cx="2114550" cy="942975"/>
          </a:xfrm>
          <a:prstGeom prst="rect">
            <a:avLst/>
          </a:prstGeom>
          <a:noFill/>
        </p:spPr>
      </p:pic>
      <p:pic>
        <p:nvPicPr>
          <p:cNvPr id="32775" name="Picture 7" descr="http://upload.wikimedia.org/wikipedia/commons/thumb/1/10/20090529_Great_Wall_8185.jpg/220px-20090529_Great_Wall_8185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23485" y="4648199"/>
            <a:ext cx="2899253" cy="192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6142703" y="4963771"/>
            <a:ext cx="19812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长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城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266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：成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诚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81200" y="1143000"/>
            <a:ext cx="599962" cy="1215344"/>
            <a:chOff x="763871" y="2229616"/>
            <a:chExt cx="599962" cy="1215344"/>
          </a:xfrm>
        </p:grpSpPr>
        <p:sp>
          <p:nvSpPr>
            <p:cNvPr id="3" name="Freeform 24"/>
            <p:cNvSpPr>
              <a:spLocks/>
            </p:cNvSpPr>
            <p:nvPr/>
          </p:nvSpPr>
          <p:spPr bwMode="auto">
            <a:xfrm>
              <a:off x="827485" y="2680806"/>
              <a:ext cx="508283" cy="164958"/>
            </a:xfrm>
            <a:custGeom>
              <a:avLst/>
              <a:gdLst>
                <a:gd name="T0" fmla="*/ 841732007 w 1630"/>
                <a:gd name="T1" fmla="*/ 2510429 h 507"/>
                <a:gd name="T2" fmla="*/ 875753696 w 1630"/>
                <a:gd name="T3" fmla="*/ 8786107 h 507"/>
                <a:gd name="T4" fmla="*/ 913556014 w 1630"/>
                <a:gd name="T5" fmla="*/ 21964079 h 507"/>
                <a:gd name="T6" fmla="*/ 954508723 w 1630"/>
                <a:gd name="T7" fmla="*/ 40791112 h 507"/>
                <a:gd name="T8" fmla="*/ 986010258 w 1630"/>
                <a:gd name="T9" fmla="*/ 57735132 h 507"/>
                <a:gd name="T10" fmla="*/ 1006171494 w 1630"/>
                <a:gd name="T11" fmla="*/ 74679139 h 507"/>
                <a:gd name="T12" fmla="*/ 1020032741 w 1630"/>
                <a:gd name="T13" fmla="*/ 94133575 h 507"/>
                <a:gd name="T14" fmla="*/ 1025703287 w 1630"/>
                <a:gd name="T15" fmla="*/ 114842854 h 507"/>
                <a:gd name="T16" fmla="*/ 1024442813 w 1630"/>
                <a:gd name="T17" fmla="*/ 129903842 h 507"/>
                <a:gd name="T18" fmla="*/ 1016252112 w 1630"/>
                <a:gd name="T19" fmla="*/ 143710011 h 507"/>
                <a:gd name="T20" fmla="*/ 1000501742 w 1630"/>
                <a:gd name="T21" fmla="*/ 155633161 h 507"/>
                <a:gd name="T22" fmla="*/ 975929640 w 1630"/>
                <a:gd name="T23" fmla="*/ 166302285 h 507"/>
                <a:gd name="T24" fmla="*/ 955768404 w 1630"/>
                <a:gd name="T25" fmla="*/ 174460188 h 507"/>
                <a:gd name="T26" fmla="*/ 933717250 w 1630"/>
                <a:gd name="T27" fmla="*/ 181990682 h 507"/>
                <a:gd name="T28" fmla="*/ 905995550 w 1630"/>
                <a:gd name="T29" fmla="*/ 191404196 h 507"/>
                <a:gd name="T30" fmla="*/ 874494016 w 1630"/>
                <a:gd name="T31" fmla="*/ 200190300 h 507"/>
                <a:gd name="T32" fmla="*/ 837321141 w 1630"/>
                <a:gd name="T33" fmla="*/ 210858681 h 507"/>
                <a:gd name="T34" fmla="*/ 794478316 w 1630"/>
                <a:gd name="T35" fmla="*/ 221527013 h 507"/>
                <a:gd name="T36" fmla="*/ 746595380 w 1630"/>
                <a:gd name="T37" fmla="*/ 234077572 h 507"/>
                <a:gd name="T38" fmla="*/ 694302372 w 1630"/>
                <a:gd name="T39" fmla="*/ 246001514 h 507"/>
                <a:gd name="T40" fmla="*/ 618067499 w 1630"/>
                <a:gd name="T41" fmla="*/ 261690703 h 507"/>
                <a:gd name="T42" fmla="*/ 541833420 w 1630"/>
                <a:gd name="T43" fmla="*/ 276124282 h 507"/>
                <a:gd name="T44" fmla="*/ 473159011 w 1630"/>
                <a:gd name="T45" fmla="*/ 289303042 h 507"/>
                <a:gd name="T46" fmla="*/ 412675204 w 1630"/>
                <a:gd name="T47" fmla="*/ 298715763 h 507"/>
                <a:gd name="T48" fmla="*/ 357862041 w 1630"/>
                <a:gd name="T49" fmla="*/ 307501868 h 507"/>
                <a:gd name="T50" fmla="*/ 312499260 w 1630"/>
                <a:gd name="T51" fmla="*/ 313150134 h 507"/>
                <a:gd name="T52" fmla="*/ 272176788 w 1630"/>
                <a:gd name="T53" fmla="*/ 316915381 h 507"/>
                <a:gd name="T54" fmla="*/ 241934933 w 1630"/>
                <a:gd name="T55" fmla="*/ 318170199 h 507"/>
                <a:gd name="T56" fmla="*/ 187751165 w 1630"/>
                <a:gd name="T57" fmla="*/ 316915381 h 507"/>
                <a:gd name="T58" fmla="*/ 134198476 w 1630"/>
                <a:gd name="T59" fmla="*/ 311894524 h 507"/>
                <a:gd name="T60" fmla="*/ 90725588 w 1630"/>
                <a:gd name="T61" fmla="*/ 303736621 h 507"/>
                <a:gd name="T62" fmla="*/ 56703105 w 1630"/>
                <a:gd name="T63" fmla="*/ 290557860 h 507"/>
                <a:gd name="T64" fmla="*/ 32762021 w 1630"/>
                <a:gd name="T65" fmla="*/ 272359035 h 507"/>
                <a:gd name="T66" fmla="*/ 15751170 w 1630"/>
                <a:gd name="T67" fmla="*/ 254159417 h 507"/>
                <a:gd name="T68" fmla="*/ 5040311 w 1630"/>
                <a:gd name="T69" fmla="*/ 237215410 h 507"/>
                <a:gd name="T70" fmla="*/ 0 w 1630"/>
                <a:gd name="T71" fmla="*/ 221527013 h 507"/>
                <a:gd name="T72" fmla="*/ 2520155 w 1630"/>
                <a:gd name="T73" fmla="*/ 208348252 h 507"/>
                <a:gd name="T74" fmla="*/ 15751170 w 1630"/>
                <a:gd name="T75" fmla="*/ 200190300 h 507"/>
                <a:gd name="T76" fmla="*/ 39062011 w 1630"/>
                <a:gd name="T77" fmla="*/ 192659014 h 507"/>
                <a:gd name="T78" fmla="*/ 71824032 w 1630"/>
                <a:gd name="T79" fmla="*/ 189521176 h 507"/>
                <a:gd name="T80" fmla="*/ 154989156 w 1630"/>
                <a:gd name="T81" fmla="*/ 175715006 h 507"/>
                <a:gd name="T82" fmla="*/ 258945778 w 1630"/>
                <a:gd name="T83" fmla="*/ 158143590 h 507"/>
                <a:gd name="T84" fmla="*/ 366682185 w 1630"/>
                <a:gd name="T85" fmla="*/ 134923907 h 507"/>
                <a:gd name="T86" fmla="*/ 480089238 w 1630"/>
                <a:gd name="T87" fmla="*/ 107311568 h 507"/>
                <a:gd name="T88" fmla="*/ 567664409 w 1630"/>
                <a:gd name="T89" fmla="*/ 84720061 h 507"/>
                <a:gd name="T90" fmla="*/ 640119447 w 1630"/>
                <a:gd name="T91" fmla="*/ 64010807 h 507"/>
                <a:gd name="T92" fmla="*/ 703753547 w 1630"/>
                <a:gd name="T93" fmla="*/ 43301541 h 507"/>
                <a:gd name="T94" fmla="*/ 761086864 w 1630"/>
                <a:gd name="T95" fmla="*/ 21964079 h 507"/>
                <a:gd name="T96" fmla="*/ 794478316 w 1630"/>
                <a:gd name="T97" fmla="*/ 6275677 h 507"/>
                <a:gd name="T98" fmla="*/ 815269789 w 1630"/>
                <a:gd name="T99" fmla="*/ 0 h 5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30"/>
                <a:gd name="T151" fmla="*/ 0 h 507"/>
                <a:gd name="T152" fmla="*/ 1630 w 1630"/>
                <a:gd name="T153" fmla="*/ 507 h 5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30" h="507">
                  <a:moveTo>
                    <a:pt x="1302" y="0"/>
                  </a:moveTo>
                  <a:lnTo>
                    <a:pt x="1313" y="0"/>
                  </a:lnTo>
                  <a:lnTo>
                    <a:pt x="1325" y="2"/>
                  </a:lnTo>
                  <a:lnTo>
                    <a:pt x="1336" y="4"/>
                  </a:lnTo>
                  <a:lnTo>
                    <a:pt x="1350" y="6"/>
                  </a:lnTo>
                  <a:lnTo>
                    <a:pt x="1363" y="8"/>
                  </a:lnTo>
                  <a:lnTo>
                    <a:pt x="1377" y="12"/>
                  </a:lnTo>
                  <a:lnTo>
                    <a:pt x="1390" y="14"/>
                  </a:lnTo>
                  <a:lnTo>
                    <a:pt x="1404" y="19"/>
                  </a:lnTo>
                  <a:lnTo>
                    <a:pt x="1419" y="23"/>
                  </a:lnTo>
                  <a:lnTo>
                    <a:pt x="1434" y="29"/>
                  </a:lnTo>
                  <a:lnTo>
                    <a:pt x="1450" y="35"/>
                  </a:lnTo>
                  <a:lnTo>
                    <a:pt x="1465" y="40"/>
                  </a:lnTo>
                  <a:lnTo>
                    <a:pt x="1482" y="48"/>
                  </a:lnTo>
                  <a:lnTo>
                    <a:pt x="1498" y="56"/>
                  </a:lnTo>
                  <a:lnTo>
                    <a:pt x="1515" y="65"/>
                  </a:lnTo>
                  <a:lnTo>
                    <a:pt x="1534" y="73"/>
                  </a:lnTo>
                  <a:lnTo>
                    <a:pt x="1544" y="79"/>
                  </a:lnTo>
                  <a:lnTo>
                    <a:pt x="1555" y="87"/>
                  </a:lnTo>
                  <a:lnTo>
                    <a:pt x="1565" y="92"/>
                  </a:lnTo>
                  <a:lnTo>
                    <a:pt x="1574" y="98"/>
                  </a:lnTo>
                  <a:lnTo>
                    <a:pt x="1582" y="106"/>
                  </a:lnTo>
                  <a:lnTo>
                    <a:pt x="1592" y="113"/>
                  </a:lnTo>
                  <a:lnTo>
                    <a:pt x="1597" y="119"/>
                  </a:lnTo>
                  <a:lnTo>
                    <a:pt x="1605" y="127"/>
                  </a:lnTo>
                  <a:lnTo>
                    <a:pt x="1611" y="135"/>
                  </a:lnTo>
                  <a:lnTo>
                    <a:pt x="1615" y="142"/>
                  </a:lnTo>
                  <a:lnTo>
                    <a:pt x="1619" y="150"/>
                  </a:lnTo>
                  <a:lnTo>
                    <a:pt x="1622" y="158"/>
                  </a:lnTo>
                  <a:lnTo>
                    <a:pt x="1626" y="165"/>
                  </a:lnTo>
                  <a:lnTo>
                    <a:pt x="1628" y="173"/>
                  </a:lnTo>
                  <a:lnTo>
                    <a:pt x="1628" y="183"/>
                  </a:lnTo>
                  <a:lnTo>
                    <a:pt x="1630" y="190"/>
                  </a:lnTo>
                  <a:lnTo>
                    <a:pt x="1628" y="196"/>
                  </a:lnTo>
                  <a:lnTo>
                    <a:pt x="1628" y="202"/>
                  </a:lnTo>
                  <a:lnTo>
                    <a:pt x="1626" y="207"/>
                  </a:lnTo>
                  <a:lnTo>
                    <a:pt x="1624" y="211"/>
                  </a:lnTo>
                  <a:lnTo>
                    <a:pt x="1620" y="217"/>
                  </a:lnTo>
                  <a:lnTo>
                    <a:pt x="1617" y="223"/>
                  </a:lnTo>
                  <a:lnTo>
                    <a:pt x="1613" y="229"/>
                  </a:lnTo>
                  <a:lnTo>
                    <a:pt x="1607" y="234"/>
                  </a:lnTo>
                  <a:lnTo>
                    <a:pt x="1601" y="238"/>
                  </a:lnTo>
                  <a:lnTo>
                    <a:pt x="1595" y="244"/>
                  </a:lnTo>
                  <a:lnTo>
                    <a:pt x="1588" y="248"/>
                  </a:lnTo>
                  <a:lnTo>
                    <a:pt x="1578" y="254"/>
                  </a:lnTo>
                  <a:lnTo>
                    <a:pt x="1571" y="257"/>
                  </a:lnTo>
                  <a:lnTo>
                    <a:pt x="1561" y="261"/>
                  </a:lnTo>
                  <a:lnTo>
                    <a:pt x="1549" y="265"/>
                  </a:lnTo>
                  <a:lnTo>
                    <a:pt x="1540" y="269"/>
                  </a:lnTo>
                  <a:lnTo>
                    <a:pt x="1532" y="273"/>
                  </a:lnTo>
                  <a:lnTo>
                    <a:pt x="1524" y="275"/>
                  </a:lnTo>
                  <a:lnTo>
                    <a:pt x="1517" y="278"/>
                  </a:lnTo>
                  <a:lnTo>
                    <a:pt x="1509" y="280"/>
                  </a:lnTo>
                  <a:lnTo>
                    <a:pt x="1501" y="284"/>
                  </a:lnTo>
                  <a:lnTo>
                    <a:pt x="1492" y="288"/>
                  </a:lnTo>
                  <a:lnTo>
                    <a:pt x="1482" y="290"/>
                  </a:lnTo>
                  <a:lnTo>
                    <a:pt x="1473" y="294"/>
                  </a:lnTo>
                  <a:lnTo>
                    <a:pt x="1461" y="298"/>
                  </a:lnTo>
                  <a:lnTo>
                    <a:pt x="1450" y="302"/>
                  </a:lnTo>
                  <a:lnTo>
                    <a:pt x="1438" y="305"/>
                  </a:lnTo>
                  <a:lnTo>
                    <a:pt x="1427" y="309"/>
                  </a:lnTo>
                  <a:lnTo>
                    <a:pt x="1413" y="313"/>
                  </a:lnTo>
                  <a:lnTo>
                    <a:pt x="1402" y="315"/>
                  </a:lnTo>
                  <a:lnTo>
                    <a:pt x="1388" y="319"/>
                  </a:lnTo>
                  <a:lnTo>
                    <a:pt x="1373" y="325"/>
                  </a:lnTo>
                  <a:lnTo>
                    <a:pt x="1359" y="328"/>
                  </a:lnTo>
                  <a:lnTo>
                    <a:pt x="1344" y="332"/>
                  </a:lnTo>
                  <a:lnTo>
                    <a:pt x="1329" y="336"/>
                  </a:lnTo>
                  <a:lnTo>
                    <a:pt x="1311" y="340"/>
                  </a:lnTo>
                  <a:lnTo>
                    <a:pt x="1296" y="344"/>
                  </a:lnTo>
                  <a:lnTo>
                    <a:pt x="1279" y="350"/>
                  </a:lnTo>
                  <a:lnTo>
                    <a:pt x="1261" y="353"/>
                  </a:lnTo>
                  <a:lnTo>
                    <a:pt x="1242" y="357"/>
                  </a:lnTo>
                  <a:lnTo>
                    <a:pt x="1225" y="363"/>
                  </a:lnTo>
                  <a:lnTo>
                    <a:pt x="1206" y="367"/>
                  </a:lnTo>
                  <a:lnTo>
                    <a:pt x="1185" y="373"/>
                  </a:lnTo>
                  <a:lnTo>
                    <a:pt x="1165" y="376"/>
                  </a:lnTo>
                  <a:lnTo>
                    <a:pt x="1144" y="382"/>
                  </a:lnTo>
                  <a:lnTo>
                    <a:pt x="1123" y="386"/>
                  </a:lnTo>
                  <a:lnTo>
                    <a:pt x="1102" y="392"/>
                  </a:lnTo>
                  <a:lnTo>
                    <a:pt x="1081" y="398"/>
                  </a:lnTo>
                  <a:lnTo>
                    <a:pt x="1046" y="403"/>
                  </a:lnTo>
                  <a:lnTo>
                    <a:pt x="1014" y="411"/>
                  </a:lnTo>
                  <a:lnTo>
                    <a:pt x="981" y="417"/>
                  </a:lnTo>
                  <a:lnTo>
                    <a:pt x="950" y="422"/>
                  </a:lnTo>
                  <a:lnTo>
                    <a:pt x="920" y="428"/>
                  </a:lnTo>
                  <a:lnTo>
                    <a:pt x="891" y="434"/>
                  </a:lnTo>
                  <a:lnTo>
                    <a:pt x="860" y="440"/>
                  </a:lnTo>
                  <a:lnTo>
                    <a:pt x="833" y="446"/>
                  </a:lnTo>
                  <a:lnTo>
                    <a:pt x="805" y="451"/>
                  </a:lnTo>
                  <a:lnTo>
                    <a:pt x="778" y="455"/>
                  </a:lnTo>
                  <a:lnTo>
                    <a:pt x="751" y="461"/>
                  </a:lnTo>
                  <a:lnTo>
                    <a:pt x="726" y="465"/>
                  </a:lnTo>
                  <a:lnTo>
                    <a:pt x="701" y="469"/>
                  </a:lnTo>
                  <a:lnTo>
                    <a:pt x="678" y="472"/>
                  </a:lnTo>
                  <a:lnTo>
                    <a:pt x="655" y="476"/>
                  </a:lnTo>
                  <a:lnTo>
                    <a:pt x="632" y="480"/>
                  </a:lnTo>
                  <a:lnTo>
                    <a:pt x="609" y="484"/>
                  </a:lnTo>
                  <a:lnTo>
                    <a:pt x="590" y="486"/>
                  </a:lnTo>
                  <a:lnTo>
                    <a:pt x="568" y="490"/>
                  </a:lnTo>
                  <a:lnTo>
                    <a:pt x="549" y="492"/>
                  </a:lnTo>
                  <a:lnTo>
                    <a:pt x="530" y="493"/>
                  </a:lnTo>
                  <a:lnTo>
                    <a:pt x="513" y="497"/>
                  </a:lnTo>
                  <a:lnTo>
                    <a:pt x="496" y="499"/>
                  </a:lnTo>
                  <a:lnTo>
                    <a:pt x="478" y="501"/>
                  </a:lnTo>
                  <a:lnTo>
                    <a:pt x="463" y="501"/>
                  </a:lnTo>
                  <a:lnTo>
                    <a:pt x="448" y="503"/>
                  </a:lnTo>
                  <a:lnTo>
                    <a:pt x="432" y="505"/>
                  </a:lnTo>
                  <a:lnTo>
                    <a:pt x="419" y="505"/>
                  </a:lnTo>
                  <a:lnTo>
                    <a:pt x="407" y="507"/>
                  </a:lnTo>
                  <a:lnTo>
                    <a:pt x="396" y="507"/>
                  </a:lnTo>
                  <a:lnTo>
                    <a:pt x="384" y="507"/>
                  </a:lnTo>
                  <a:lnTo>
                    <a:pt x="373" y="507"/>
                  </a:lnTo>
                  <a:lnTo>
                    <a:pt x="348" y="507"/>
                  </a:lnTo>
                  <a:lnTo>
                    <a:pt x="323" y="507"/>
                  </a:lnTo>
                  <a:lnTo>
                    <a:pt x="298" y="505"/>
                  </a:lnTo>
                  <a:lnTo>
                    <a:pt x="275" y="503"/>
                  </a:lnTo>
                  <a:lnTo>
                    <a:pt x="254" y="501"/>
                  </a:lnTo>
                  <a:lnTo>
                    <a:pt x="233" y="499"/>
                  </a:lnTo>
                  <a:lnTo>
                    <a:pt x="213" y="497"/>
                  </a:lnTo>
                  <a:lnTo>
                    <a:pt x="194" y="493"/>
                  </a:lnTo>
                  <a:lnTo>
                    <a:pt x="177" y="492"/>
                  </a:lnTo>
                  <a:lnTo>
                    <a:pt x="160" y="488"/>
                  </a:lnTo>
                  <a:lnTo>
                    <a:pt x="144" y="484"/>
                  </a:lnTo>
                  <a:lnTo>
                    <a:pt x="129" y="478"/>
                  </a:lnTo>
                  <a:lnTo>
                    <a:pt x="115" y="474"/>
                  </a:lnTo>
                  <a:lnTo>
                    <a:pt x="102" y="469"/>
                  </a:lnTo>
                  <a:lnTo>
                    <a:pt x="90" y="463"/>
                  </a:lnTo>
                  <a:lnTo>
                    <a:pt x="79" y="459"/>
                  </a:lnTo>
                  <a:lnTo>
                    <a:pt x="69" y="449"/>
                  </a:lnTo>
                  <a:lnTo>
                    <a:pt x="62" y="442"/>
                  </a:lnTo>
                  <a:lnTo>
                    <a:pt x="52" y="434"/>
                  </a:lnTo>
                  <a:lnTo>
                    <a:pt x="46" y="426"/>
                  </a:lnTo>
                  <a:lnTo>
                    <a:pt x="39" y="419"/>
                  </a:lnTo>
                  <a:lnTo>
                    <a:pt x="31" y="413"/>
                  </a:lnTo>
                  <a:lnTo>
                    <a:pt x="25" y="405"/>
                  </a:lnTo>
                  <a:lnTo>
                    <a:pt x="21" y="398"/>
                  </a:lnTo>
                  <a:lnTo>
                    <a:pt x="16" y="392"/>
                  </a:lnTo>
                  <a:lnTo>
                    <a:pt x="12" y="384"/>
                  </a:lnTo>
                  <a:lnTo>
                    <a:pt x="8" y="378"/>
                  </a:lnTo>
                  <a:lnTo>
                    <a:pt x="6" y="373"/>
                  </a:lnTo>
                  <a:lnTo>
                    <a:pt x="2" y="367"/>
                  </a:lnTo>
                  <a:lnTo>
                    <a:pt x="0" y="359"/>
                  </a:lnTo>
                  <a:lnTo>
                    <a:pt x="0" y="353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2" y="338"/>
                  </a:lnTo>
                  <a:lnTo>
                    <a:pt x="4" y="332"/>
                  </a:lnTo>
                  <a:lnTo>
                    <a:pt x="8" y="328"/>
                  </a:lnTo>
                  <a:lnTo>
                    <a:pt x="14" y="325"/>
                  </a:lnTo>
                  <a:lnTo>
                    <a:pt x="19" y="321"/>
                  </a:lnTo>
                  <a:lnTo>
                    <a:pt x="25" y="319"/>
                  </a:lnTo>
                  <a:lnTo>
                    <a:pt x="33" y="315"/>
                  </a:lnTo>
                  <a:lnTo>
                    <a:pt x="42" y="313"/>
                  </a:lnTo>
                  <a:lnTo>
                    <a:pt x="52" y="309"/>
                  </a:lnTo>
                  <a:lnTo>
                    <a:pt x="62" y="307"/>
                  </a:lnTo>
                  <a:lnTo>
                    <a:pt x="73" y="305"/>
                  </a:lnTo>
                  <a:lnTo>
                    <a:pt x="87" y="303"/>
                  </a:lnTo>
                  <a:lnTo>
                    <a:pt x="100" y="302"/>
                  </a:lnTo>
                  <a:lnTo>
                    <a:pt x="114" y="302"/>
                  </a:lnTo>
                  <a:lnTo>
                    <a:pt x="131" y="300"/>
                  </a:lnTo>
                  <a:lnTo>
                    <a:pt x="169" y="294"/>
                  </a:lnTo>
                  <a:lnTo>
                    <a:pt x="208" y="288"/>
                  </a:lnTo>
                  <a:lnTo>
                    <a:pt x="246" y="280"/>
                  </a:lnTo>
                  <a:lnTo>
                    <a:pt x="286" y="275"/>
                  </a:lnTo>
                  <a:lnTo>
                    <a:pt x="327" y="267"/>
                  </a:lnTo>
                  <a:lnTo>
                    <a:pt x="369" y="259"/>
                  </a:lnTo>
                  <a:lnTo>
                    <a:pt x="411" y="252"/>
                  </a:lnTo>
                  <a:lnTo>
                    <a:pt x="453" y="244"/>
                  </a:lnTo>
                  <a:lnTo>
                    <a:pt x="496" y="234"/>
                  </a:lnTo>
                  <a:lnTo>
                    <a:pt x="538" y="225"/>
                  </a:lnTo>
                  <a:lnTo>
                    <a:pt x="582" y="215"/>
                  </a:lnTo>
                  <a:lnTo>
                    <a:pt x="626" y="206"/>
                  </a:lnTo>
                  <a:lnTo>
                    <a:pt x="672" y="194"/>
                  </a:lnTo>
                  <a:lnTo>
                    <a:pt x="716" y="184"/>
                  </a:lnTo>
                  <a:lnTo>
                    <a:pt x="762" y="171"/>
                  </a:lnTo>
                  <a:lnTo>
                    <a:pt x="808" y="159"/>
                  </a:lnTo>
                  <a:lnTo>
                    <a:pt x="841" y="152"/>
                  </a:lnTo>
                  <a:lnTo>
                    <a:pt x="872" y="142"/>
                  </a:lnTo>
                  <a:lnTo>
                    <a:pt x="901" y="135"/>
                  </a:lnTo>
                  <a:lnTo>
                    <a:pt x="931" y="127"/>
                  </a:lnTo>
                  <a:lnTo>
                    <a:pt x="960" y="119"/>
                  </a:lnTo>
                  <a:lnTo>
                    <a:pt x="987" y="110"/>
                  </a:lnTo>
                  <a:lnTo>
                    <a:pt x="1016" y="102"/>
                  </a:lnTo>
                  <a:lnTo>
                    <a:pt x="1041" y="94"/>
                  </a:lnTo>
                  <a:lnTo>
                    <a:pt x="1068" y="87"/>
                  </a:lnTo>
                  <a:lnTo>
                    <a:pt x="1093" y="77"/>
                  </a:lnTo>
                  <a:lnTo>
                    <a:pt x="1117" y="69"/>
                  </a:lnTo>
                  <a:lnTo>
                    <a:pt x="1141" y="60"/>
                  </a:lnTo>
                  <a:lnTo>
                    <a:pt x="1164" y="52"/>
                  </a:lnTo>
                  <a:lnTo>
                    <a:pt x="1187" y="42"/>
                  </a:lnTo>
                  <a:lnTo>
                    <a:pt x="1208" y="35"/>
                  </a:lnTo>
                  <a:lnTo>
                    <a:pt x="1227" y="25"/>
                  </a:lnTo>
                  <a:lnTo>
                    <a:pt x="1240" y="19"/>
                  </a:lnTo>
                  <a:lnTo>
                    <a:pt x="1252" y="14"/>
                  </a:lnTo>
                  <a:lnTo>
                    <a:pt x="1261" y="10"/>
                  </a:lnTo>
                  <a:lnTo>
                    <a:pt x="1271" y="6"/>
                  </a:lnTo>
                  <a:lnTo>
                    <a:pt x="1279" y="4"/>
                  </a:lnTo>
                  <a:lnTo>
                    <a:pt x="1286" y="2"/>
                  </a:lnTo>
                  <a:lnTo>
                    <a:pt x="1294" y="0"/>
                  </a:lnTo>
                  <a:lnTo>
                    <a:pt x="130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982152" y="2229616"/>
              <a:ext cx="204561" cy="1009962"/>
            </a:xfrm>
            <a:custGeom>
              <a:avLst/>
              <a:gdLst>
                <a:gd name="T0" fmla="*/ 96730515 w 657"/>
                <a:gd name="T1" fmla="*/ 0 h 3098"/>
                <a:gd name="T2" fmla="*/ 120599514 w 657"/>
                <a:gd name="T3" fmla="*/ 2520156 h 3098"/>
                <a:gd name="T4" fmla="*/ 146352360 w 657"/>
                <a:gd name="T5" fmla="*/ 7560468 h 3098"/>
                <a:gd name="T6" fmla="*/ 173989869 w 657"/>
                <a:gd name="T7" fmla="*/ 14490699 h 3098"/>
                <a:gd name="T8" fmla="*/ 201627378 w 657"/>
                <a:gd name="T9" fmla="*/ 23941081 h 3098"/>
                <a:gd name="T10" fmla="*/ 230521116 w 657"/>
                <a:gd name="T11" fmla="*/ 36541862 h 3098"/>
                <a:gd name="T12" fmla="*/ 260670982 w 657"/>
                <a:gd name="T13" fmla="*/ 51033348 h 3098"/>
                <a:gd name="T14" fmla="*/ 293333205 w 657"/>
                <a:gd name="T15" fmla="*/ 68044208 h 3098"/>
                <a:gd name="T16" fmla="*/ 322226892 w 657"/>
                <a:gd name="T17" fmla="*/ 83795375 h 3098"/>
                <a:gd name="T18" fmla="*/ 344211203 w 657"/>
                <a:gd name="T19" fmla="*/ 97025593 h 3098"/>
                <a:gd name="T20" fmla="*/ 363054671 w 657"/>
                <a:gd name="T21" fmla="*/ 111517104 h 3098"/>
                <a:gd name="T22" fmla="*/ 378758089 w 657"/>
                <a:gd name="T23" fmla="*/ 127267477 h 3098"/>
                <a:gd name="T24" fmla="*/ 391948359 w 657"/>
                <a:gd name="T25" fmla="*/ 144279119 h 3098"/>
                <a:gd name="T26" fmla="*/ 401998578 w 657"/>
                <a:gd name="T27" fmla="*/ 160659729 h 3098"/>
                <a:gd name="T28" fmla="*/ 408907955 w 657"/>
                <a:gd name="T29" fmla="*/ 180190731 h 3098"/>
                <a:gd name="T30" fmla="*/ 412676491 w 657"/>
                <a:gd name="T31" fmla="*/ 200982208 h 3098"/>
                <a:gd name="T32" fmla="*/ 412676491 w 657"/>
                <a:gd name="T33" fmla="*/ 211693114 h 3098"/>
                <a:gd name="T34" fmla="*/ 411420312 w 657"/>
                <a:gd name="T35" fmla="*/ 215472950 h 3098"/>
                <a:gd name="T36" fmla="*/ 408907955 w 657"/>
                <a:gd name="T37" fmla="*/ 221143497 h 3098"/>
                <a:gd name="T38" fmla="*/ 404510935 w 657"/>
                <a:gd name="T39" fmla="*/ 228703962 h 3098"/>
                <a:gd name="T40" fmla="*/ 399486221 w 657"/>
                <a:gd name="T41" fmla="*/ 238154344 h 3098"/>
                <a:gd name="T42" fmla="*/ 393204537 w 657"/>
                <a:gd name="T43" fmla="*/ 249495439 h 3098"/>
                <a:gd name="T44" fmla="*/ 386295160 w 657"/>
                <a:gd name="T45" fmla="*/ 261465976 h 3098"/>
                <a:gd name="T46" fmla="*/ 377501911 w 657"/>
                <a:gd name="T47" fmla="*/ 275956669 h 3098"/>
                <a:gd name="T48" fmla="*/ 373104890 w 657"/>
                <a:gd name="T49" fmla="*/ 286667526 h 3098"/>
                <a:gd name="T50" fmla="*/ 370592534 w 657"/>
                <a:gd name="T51" fmla="*/ 294227990 h 3098"/>
                <a:gd name="T52" fmla="*/ 368080177 w 657"/>
                <a:gd name="T53" fmla="*/ 303678373 h 3098"/>
                <a:gd name="T54" fmla="*/ 365567028 w 657"/>
                <a:gd name="T55" fmla="*/ 315649704 h 3098"/>
                <a:gd name="T56" fmla="*/ 363054671 w 657"/>
                <a:gd name="T57" fmla="*/ 330140397 h 3098"/>
                <a:gd name="T58" fmla="*/ 359286136 w 657"/>
                <a:gd name="T59" fmla="*/ 345891564 h 3098"/>
                <a:gd name="T60" fmla="*/ 357401472 w 657"/>
                <a:gd name="T61" fmla="*/ 365422566 h 3098"/>
                <a:gd name="T62" fmla="*/ 353632937 w 657"/>
                <a:gd name="T63" fmla="*/ 385583806 h 3098"/>
                <a:gd name="T64" fmla="*/ 349864402 w 657"/>
                <a:gd name="T65" fmla="*/ 408895437 h 3098"/>
                <a:gd name="T66" fmla="*/ 346095867 w 657"/>
                <a:gd name="T67" fmla="*/ 434097086 h 3098"/>
                <a:gd name="T68" fmla="*/ 342955024 w 657"/>
                <a:gd name="T69" fmla="*/ 461818790 h 3098"/>
                <a:gd name="T70" fmla="*/ 339186489 w 657"/>
                <a:gd name="T71" fmla="*/ 492060650 h 3098"/>
                <a:gd name="T72" fmla="*/ 335417161 w 657"/>
                <a:gd name="T73" fmla="*/ 524822664 h 3098"/>
                <a:gd name="T74" fmla="*/ 330392448 w 657"/>
                <a:gd name="T75" fmla="*/ 560104833 h 3098"/>
                <a:gd name="T76" fmla="*/ 327251606 w 657"/>
                <a:gd name="T77" fmla="*/ 597276920 h 3098"/>
                <a:gd name="T78" fmla="*/ 322226892 w 657"/>
                <a:gd name="T79" fmla="*/ 636338925 h 3098"/>
                <a:gd name="T80" fmla="*/ 319714536 w 657"/>
                <a:gd name="T81" fmla="*/ 1951859607 h 3098"/>
                <a:gd name="T82" fmla="*/ 116202493 w 657"/>
                <a:gd name="T83" fmla="*/ 1282129026 h 3098"/>
                <a:gd name="T84" fmla="*/ 103012199 w 657"/>
                <a:gd name="T85" fmla="*/ 572075371 h 3098"/>
                <a:gd name="T86" fmla="*/ 99243664 w 657"/>
                <a:gd name="T87" fmla="*/ 492060650 h 3098"/>
                <a:gd name="T88" fmla="*/ 91705801 w 657"/>
                <a:gd name="T89" fmla="*/ 410155118 h 3098"/>
                <a:gd name="T90" fmla="*/ 81027889 w 657"/>
                <a:gd name="T91" fmla="*/ 324469850 h 3098"/>
                <a:gd name="T92" fmla="*/ 72862333 w 657"/>
                <a:gd name="T93" fmla="*/ 258945821 h 3098"/>
                <a:gd name="T94" fmla="*/ 66580649 w 657"/>
                <a:gd name="T95" fmla="*/ 219883816 h 3098"/>
                <a:gd name="T96" fmla="*/ 55902736 w 657"/>
                <a:gd name="T97" fmla="*/ 186491515 h 3098"/>
                <a:gd name="T98" fmla="*/ 41456276 w 657"/>
                <a:gd name="T99" fmla="*/ 154989182 h 3098"/>
                <a:gd name="T100" fmla="*/ 24496673 w 657"/>
                <a:gd name="T101" fmla="*/ 131678344 h 3098"/>
                <a:gd name="T102" fmla="*/ 13818761 w 657"/>
                <a:gd name="T103" fmla="*/ 114666703 h 3098"/>
                <a:gd name="T104" fmla="*/ 5024715 w 657"/>
                <a:gd name="T105" fmla="*/ 100175985 h 3098"/>
                <a:gd name="T106" fmla="*/ 0 w 657"/>
                <a:gd name="T107" fmla="*/ 88205448 h 3098"/>
                <a:gd name="T108" fmla="*/ 0 w 657"/>
                <a:gd name="T109" fmla="*/ 73714755 h 3098"/>
                <a:gd name="T110" fmla="*/ 3768537 w 657"/>
                <a:gd name="T111" fmla="*/ 54182959 h 3098"/>
                <a:gd name="T112" fmla="*/ 8794044 w 657"/>
                <a:gd name="T113" fmla="*/ 39062017 h 3098"/>
                <a:gd name="T114" fmla="*/ 16959603 w 657"/>
                <a:gd name="T115" fmla="*/ 25201556 h 3098"/>
                <a:gd name="T116" fmla="*/ 27009036 w 657"/>
                <a:gd name="T117" fmla="*/ 15751173 h 3098"/>
                <a:gd name="T118" fmla="*/ 41456276 w 657"/>
                <a:gd name="T119" fmla="*/ 7560468 h 3098"/>
                <a:gd name="T120" fmla="*/ 57158915 w 657"/>
                <a:gd name="T121" fmla="*/ 2520156 h 3098"/>
                <a:gd name="T122" fmla="*/ 74746205 w 657"/>
                <a:gd name="T123" fmla="*/ 0 h 3098"/>
                <a:gd name="T124" fmla="*/ 86052603 w 657"/>
                <a:gd name="T125" fmla="*/ 0 h 30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3098"/>
                <a:gd name="T191" fmla="*/ 657 w 657"/>
                <a:gd name="T192" fmla="*/ 3098 h 30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3098">
                  <a:moveTo>
                    <a:pt x="137" y="0"/>
                  </a:moveTo>
                  <a:lnTo>
                    <a:pt x="154" y="0"/>
                  </a:lnTo>
                  <a:lnTo>
                    <a:pt x="173" y="2"/>
                  </a:lnTo>
                  <a:lnTo>
                    <a:pt x="192" y="4"/>
                  </a:lnTo>
                  <a:lnTo>
                    <a:pt x="214" y="8"/>
                  </a:lnTo>
                  <a:lnTo>
                    <a:pt x="233" y="12"/>
                  </a:lnTo>
                  <a:lnTo>
                    <a:pt x="254" y="17"/>
                  </a:lnTo>
                  <a:lnTo>
                    <a:pt x="277" y="23"/>
                  </a:lnTo>
                  <a:lnTo>
                    <a:pt x="298" y="31"/>
                  </a:lnTo>
                  <a:lnTo>
                    <a:pt x="321" y="38"/>
                  </a:lnTo>
                  <a:lnTo>
                    <a:pt x="344" y="48"/>
                  </a:lnTo>
                  <a:lnTo>
                    <a:pt x="367" y="58"/>
                  </a:lnTo>
                  <a:lnTo>
                    <a:pt x="392" y="69"/>
                  </a:lnTo>
                  <a:lnTo>
                    <a:pt x="415" y="81"/>
                  </a:lnTo>
                  <a:lnTo>
                    <a:pt x="442" y="92"/>
                  </a:lnTo>
                  <a:lnTo>
                    <a:pt x="467" y="108"/>
                  </a:lnTo>
                  <a:lnTo>
                    <a:pt x="494" y="121"/>
                  </a:lnTo>
                  <a:lnTo>
                    <a:pt x="513" y="133"/>
                  </a:lnTo>
                  <a:lnTo>
                    <a:pt x="530" y="142"/>
                  </a:lnTo>
                  <a:lnTo>
                    <a:pt x="548" y="154"/>
                  </a:lnTo>
                  <a:lnTo>
                    <a:pt x="563" y="165"/>
                  </a:lnTo>
                  <a:lnTo>
                    <a:pt x="578" y="177"/>
                  </a:lnTo>
                  <a:lnTo>
                    <a:pt x="592" y="190"/>
                  </a:lnTo>
                  <a:lnTo>
                    <a:pt x="603" y="202"/>
                  </a:lnTo>
                  <a:lnTo>
                    <a:pt x="615" y="215"/>
                  </a:lnTo>
                  <a:lnTo>
                    <a:pt x="624" y="229"/>
                  </a:lnTo>
                  <a:lnTo>
                    <a:pt x="634" y="242"/>
                  </a:lnTo>
                  <a:lnTo>
                    <a:pt x="640" y="255"/>
                  </a:lnTo>
                  <a:lnTo>
                    <a:pt x="647" y="271"/>
                  </a:lnTo>
                  <a:lnTo>
                    <a:pt x="651" y="286"/>
                  </a:lnTo>
                  <a:lnTo>
                    <a:pt x="655" y="301"/>
                  </a:lnTo>
                  <a:lnTo>
                    <a:pt x="657" y="319"/>
                  </a:lnTo>
                  <a:lnTo>
                    <a:pt x="657" y="336"/>
                  </a:lnTo>
                  <a:lnTo>
                    <a:pt x="655" y="340"/>
                  </a:lnTo>
                  <a:lnTo>
                    <a:pt x="655" y="342"/>
                  </a:lnTo>
                  <a:lnTo>
                    <a:pt x="653" y="346"/>
                  </a:lnTo>
                  <a:lnTo>
                    <a:pt x="651" y="351"/>
                  </a:lnTo>
                  <a:lnTo>
                    <a:pt x="647" y="357"/>
                  </a:lnTo>
                  <a:lnTo>
                    <a:pt x="644" y="363"/>
                  </a:lnTo>
                  <a:lnTo>
                    <a:pt x="640" y="371"/>
                  </a:lnTo>
                  <a:lnTo>
                    <a:pt x="636" y="378"/>
                  </a:lnTo>
                  <a:lnTo>
                    <a:pt x="632" y="386"/>
                  </a:lnTo>
                  <a:lnTo>
                    <a:pt x="626" y="396"/>
                  </a:lnTo>
                  <a:lnTo>
                    <a:pt x="620" y="405"/>
                  </a:lnTo>
                  <a:lnTo>
                    <a:pt x="615" y="415"/>
                  </a:lnTo>
                  <a:lnTo>
                    <a:pt x="609" y="426"/>
                  </a:lnTo>
                  <a:lnTo>
                    <a:pt x="601" y="438"/>
                  </a:lnTo>
                  <a:lnTo>
                    <a:pt x="596" y="451"/>
                  </a:lnTo>
                  <a:lnTo>
                    <a:pt x="594" y="455"/>
                  </a:lnTo>
                  <a:lnTo>
                    <a:pt x="592" y="461"/>
                  </a:lnTo>
                  <a:lnTo>
                    <a:pt x="590" y="467"/>
                  </a:lnTo>
                  <a:lnTo>
                    <a:pt x="588" y="474"/>
                  </a:lnTo>
                  <a:lnTo>
                    <a:pt x="586" y="482"/>
                  </a:lnTo>
                  <a:lnTo>
                    <a:pt x="584" y="492"/>
                  </a:lnTo>
                  <a:lnTo>
                    <a:pt x="582" y="501"/>
                  </a:lnTo>
                  <a:lnTo>
                    <a:pt x="580" y="513"/>
                  </a:lnTo>
                  <a:lnTo>
                    <a:pt x="578" y="524"/>
                  </a:lnTo>
                  <a:lnTo>
                    <a:pt x="574" y="536"/>
                  </a:lnTo>
                  <a:lnTo>
                    <a:pt x="572" y="549"/>
                  </a:lnTo>
                  <a:lnTo>
                    <a:pt x="571" y="564"/>
                  </a:lnTo>
                  <a:lnTo>
                    <a:pt x="569" y="580"/>
                  </a:lnTo>
                  <a:lnTo>
                    <a:pt x="565" y="595"/>
                  </a:lnTo>
                  <a:lnTo>
                    <a:pt x="563" y="612"/>
                  </a:lnTo>
                  <a:lnTo>
                    <a:pt x="561" y="630"/>
                  </a:lnTo>
                  <a:lnTo>
                    <a:pt x="557" y="649"/>
                  </a:lnTo>
                  <a:lnTo>
                    <a:pt x="555" y="668"/>
                  </a:lnTo>
                  <a:lnTo>
                    <a:pt x="551" y="689"/>
                  </a:lnTo>
                  <a:lnTo>
                    <a:pt x="549" y="712"/>
                  </a:lnTo>
                  <a:lnTo>
                    <a:pt x="546" y="733"/>
                  </a:lnTo>
                  <a:lnTo>
                    <a:pt x="544" y="756"/>
                  </a:lnTo>
                  <a:lnTo>
                    <a:pt x="540" y="781"/>
                  </a:lnTo>
                  <a:lnTo>
                    <a:pt x="536" y="806"/>
                  </a:lnTo>
                  <a:lnTo>
                    <a:pt x="534" y="833"/>
                  </a:lnTo>
                  <a:lnTo>
                    <a:pt x="530" y="860"/>
                  </a:lnTo>
                  <a:lnTo>
                    <a:pt x="526" y="889"/>
                  </a:lnTo>
                  <a:lnTo>
                    <a:pt x="525" y="918"/>
                  </a:lnTo>
                  <a:lnTo>
                    <a:pt x="521" y="948"/>
                  </a:lnTo>
                  <a:lnTo>
                    <a:pt x="517" y="979"/>
                  </a:lnTo>
                  <a:lnTo>
                    <a:pt x="513" y="1010"/>
                  </a:lnTo>
                  <a:lnTo>
                    <a:pt x="509" y="1042"/>
                  </a:lnTo>
                  <a:lnTo>
                    <a:pt x="509" y="3098"/>
                  </a:lnTo>
                  <a:lnTo>
                    <a:pt x="204" y="3098"/>
                  </a:lnTo>
                  <a:lnTo>
                    <a:pt x="185" y="2035"/>
                  </a:lnTo>
                  <a:lnTo>
                    <a:pt x="166" y="970"/>
                  </a:lnTo>
                  <a:lnTo>
                    <a:pt x="164" y="908"/>
                  </a:lnTo>
                  <a:lnTo>
                    <a:pt x="162" y="845"/>
                  </a:lnTo>
                  <a:lnTo>
                    <a:pt x="158" y="781"/>
                  </a:lnTo>
                  <a:lnTo>
                    <a:pt x="152" y="716"/>
                  </a:lnTo>
                  <a:lnTo>
                    <a:pt x="146" y="651"/>
                  </a:lnTo>
                  <a:lnTo>
                    <a:pt x="139" y="584"/>
                  </a:lnTo>
                  <a:lnTo>
                    <a:pt x="129" y="515"/>
                  </a:lnTo>
                  <a:lnTo>
                    <a:pt x="119" y="445"/>
                  </a:lnTo>
                  <a:lnTo>
                    <a:pt x="116" y="411"/>
                  </a:lnTo>
                  <a:lnTo>
                    <a:pt x="112" y="380"/>
                  </a:lnTo>
                  <a:lnTo>
                    <a:pt x="106" y="349"/>
                  </a:lnTo>
                  <a:lnTo>
                    <a:pt x="98" y="321"/>
                  </a:lnTo>
                  <a:lnTo>
                    <a:pt x="89" y="296"/>
                  </a:lnTo>
                  <a:lnTo>
                    <a:pt x="77" y="271"/>
                  </a:lnTo>
                  <a:lnTo>
                    <a:pt x="66" y="246"/>
                  </a:lnTo>
                  <a:lnTo>
                    <a:pt x="52" y="225"/>
                  </a:lnTo>
                  <a:lnTo>
                    <a:pt x="39" y="209"/>
                  </a:lnTo>
                  <a:lnTo>
                    <a:pt x="29" y="196"/>
                  </a:lnTo>
                  <a:lnTo>
                    <a:pt x="22" y="182"/>
                  </a:lnTo>
                  <a:lnTo>
                    <a:pt x="14" y="171"/>
                  </a:lnTo>
                  <a:lnTo>
                    <a:pt x="8" y="159"/>
                  </a:lnTo>
                  <a:lnTo>
                    <a:pt x="4" y="150"/>
                  </a:lnTo>
                  <a:lnTo>
                    <a:pt x="0" y="140"/>
                  </a:lnTo>
                  <a:lnTo>
                    <a:pt x="0" y="134"/>
                  </a:lnTo>
                  <a:lnTo>
                    <a:pt x="0" y="117"/>
                  </a:lnTo>
                  <a:lnTo>
                    <a:pt x="2" y="102"/>
                  </a:lnTo>
                  <a:lnTo>
                    <a:pt x="6" y="86"/>
                  </a:lnTo>
                  <a:lnTo>
                    <a:pt x="8" y="75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0"/>
                  </a:lnTo>
                  <a:lnTo>
                    <a:pt x="35" y="33"/>
                  </a:lnTo>
                  <a:lnTo>
                    <a:pt x="43" y="25"/>
                  </a:lnTo>
                  <a:lnTo>
                    <a:pt x="54" y="17"/>
                  </a:lnTo>
                  <a:lnTo>
                    <a:pt x="66" y="12"/>
                  </a:lnTo>
                  <a:lnTo>
                    <a:pt x="77" y="8"/>
                  </a:lnTo>
                  <a:lnTo>
                    <a:pt x="91" y="4"/>
                  </a:lnTo>
                  <a:lnTo>
                    <a:pt x="104" y="2"/>
                  </a:lnTo>
                  <a:lnTo>
                    <a:pt x="119" y="0"/>
                  </a:lnTo>
                  <a:lnTo>
                    <a:pt x="13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763871" y="3088963"/>
              <a:ext cx="599962" cy="355997"/>
            </a:xfrm>
            <a:custGeom>
              <a:avLst/>
              <a:gdLst>
                <a:gd name="T0" fmla="*/ 1188859374 w 1923"/>
                <a:gd name="T1" fmla="*/ 0 h 1092"/>
                <a:gd name="T2" fmla="*/ 1197058309 w 1923"/>
                <a:gd name="T3" fmla="*/ 3779837 h 1092"/>
                <a:gd name="T4" fmla="*/ 1204626678 w 1923"/>
                <a:gd name="T5" fmla="*/ 10710861 h 1092"/>
                <a:gd name="T6" fmla="*/ 1209041427 w 1923"/>
                <a:gd name="T7" fmla="*/ 20161247 h 1092"/>
                <a:gd name="T8" fmla="*/ 1212825612 w 1923"/>
                <a:gd name="T9" fmla="*/ 42212412 h 1092"/>
                <a:gd name="T10" fmla="*/ 1211564482 w 1923"/>
                <a:gd name="T11" fmla="*/ 48513197 h 1092"/>
                <a:gd name="T12" fmla="*/ 1207149732 w 1923"/>
                <a:gd name="T13" fmla="*/ 55443438 h 1092"/>
                <a:gd name="T14" fmla="*/ 1197058309 w 1923"/>
                <a:gd name="T15" fmla="*/ 64893821 h 1092"/>
                <a:gd name="T16" fmla="*/ 1173092071 w 1923"/>
                <a:gd name="T17" fmla="*/ 84425618 h 1092"/>
                <a:gd name="T18" fmla="*/ 1145341648 w 1923"/>
                <a:gd name="T19" fmla="*/ 105216328 h 1092"/>
                <a:gd name="T20" fmla="*/ 1113806247 w 1923"/>
                <a:gd name="T21" fmla="*/ 127897724 h 1092"/>
                <a:gd name="T22" fmla="*/ 1079749379 w 1923"/>
                <a:gd name="T23" fmla="*/ 152469038 h 1092"/>
                <a:gd name="T24" fmla="*/ 1042538098 w 1923"/>
                <a:gd name="T25" fmla="*/ 177670589 h 1092"/>
                <a:gd name="T26" fmla="*/ 1002173992 w 1923"/>
                <a:gd name="T27" fmla="*/ 204132615 h 1092"/>
                <a:gd name="T28" fmla="*/ 959917396 w 1923"/>
                <a:gd name="T29" fmla="*/ 231854371 h 1092"/>
                <a:gd name="T30" fmla="*/ 913876615 w 1923"/>
                <a:gd name="T31" fmla="*/ 262096232 h 1092"/>
                <a:gd name="T32" fmla="*/ 865312780 w 1923"/>
                <a:gd name="T33" fmla="*/ 292338094 h 1092"/>
                <a:gd name="T34" fmla="*/ 797828618 w 1923"/>
                <a:gd name="T35" fmla="*/ 337070648 h 1092"/>
                <a:gd name="T36" fmla="*/ 703224796 w 1923"/>
                <a:gd name="T37" fmla="*/ 397554371 h 1092"/>
                <a:gd name="T38" fmla="*/ 637632528 w 1923"/>
                <a:gd name="T39" fmla="*/ 441027345 h 1092"/>
                <a:gd name="T40" fmla="*/ 567625509 w 1923"/>
                <a:gd name="T41" fmla="*/ 489540530 h 1092"/>
                <a:gd name="T42" fmla="*/ 493833512 w 1923"/>
                <a:gd name="T43" fmla="*/ 540573075 h 1092"/>
                <a:gd name="T44" fmla="*/ 416258025 w 1923"/>
                <a:gd name="T45" fmla="*/ 596016488 h 1092"/>
                <a:gd name="T46" fmla="*/ 335529812 w 1923"/>
                <a:gd name="T47" fmla="*/ 656501005 h 1092"/>
                <a:gd name="T48" fmla="*/ 314716400 w 1923"/>
                <a:gd name="T49" fmla="*/ 674771534 h 1092"/>
                <a:gd name="T50" fmla="*/ 296426836 w 1923"/>
                <a:gd name="T51" fmla="*/ 685482392 h 1092"/>
                <a:gd name="T52" fmla="*/ 274982858 w 1923"/>
                <a:gd name="T53" fmla="*/ 686742866 h 1092"/>
                <a:gd name="T54" fmla="*/ 242187121 w 1923"/>
                <a:gd name="T55" fmla="*/ 680442082 h 1092"/>
                <a:gd name="T56" fmla="*/ 208129410 w 1923"/>
                <a:gd name="T57" fmla="*/ 667211069 h 1092"/>
                <a:gd name="T58" fmla="*/ 170287563 w 1923"/>
                <a:gd name="T59" fmla="*/ 647049828 h 1092"/>
                <a:gd name="T60" fmla="*/ 130554022 w 1923"/>
                <a:gd name="T61" fmla="*/ 619328122 h 1092"/>
                <a:gd name="T62" fmla="*/ 88297401 w 1923"/>
                <a:gd name="T63" fmla="*/ 584045950 h 1092"/>
                <a:gd name="T64" fmla="*/ 58023924 w 1923"/>
                <a:gd name="T65" fmla="*/ 551283933 h 1092"/>
                <a:gd name="T66" fmla="*/ 34057674 w 1923"/>
                <a:gd name="T67" fmla="*/ 522302546 h 1092"/>
                <a:gd name="T68" fmla="*/ 17028440 w 1923"/>
                <a:gd name="T69" fmla="*/ 494580840 h 1092"/>
                <a:gd name="T70" fmla="*/ 4414751 w 1923"/>
                <a:gd name="T71" fmla="*/ 470008732 h 1092"/>
                <a:gd name="T72" fmla="*/ 0 w 1923"/>
                <a:gd name="T73" fmla="*/ 448587810 h 1092"/>
                <a:gd name="T74" fmla="*/ 1261131 w 1923"/>
                <a:gd name="T75" fmla="*/ 434097117 h 1092"/>
                <a:gd name="T76" fmla="*/ 8198937 w 1923"/>
                <a:gd name="T77" fmla="*/ 427796332 h 1092"/>
                <a:gd name="T78" fmla="*/ 23966244 w 1923"/>
                <a:gd name="T79" fmla="*/ 426536651 h 1092"/>
                <a:gd name="T80" fmla="*/ 83252086 w 1923"/>
                <a:gd name="T81" fmla="*/ 417085474 h 1092"/>
                <a:gd name="T82" fmla="*/ 140014086 w 1923"/>
                <a:gd name="T83" fmla="*/ 401335001 h 1092"/>
                <a:gd name="T84" fmla="*/ 215067263 w 1923"/>
                <a:gd name="T85" fmla="*/ 374872975 h 1092"/>
                <a:gd name="T86" fmla="*/ 342466822 w 1923"/>
                <a:gd name="T87" fmla="*/ 330140420 h 1092"/>
                <a:gd name="T88" fmla="*/ 488788197 w 1923"/>
                <a:gd name="T89" fmla="*/ 275327245 h 1092"/>
                <a:gd name="T90" fmla="*/ 654660961 w 1923"/>
                <a:gd name="T91" fmla="*/ 211693130 h 1092"/>
                <a:gd name="T92" fmla="*/ 840085412 w 1923"/>
                <a:gd name="T93" fmla="*/ 136718663 h 1092"/>
                <a:gd name="T94" fmla="*/ 1044430588 w 1923"/>
                <a:gd name="T95" fmla="*/ 49142640 h 1092"/>
                <a:gd name="T96" fmla="*/ 1083533564 w 1923"/>
                <a:gd name="T97" fmla="*/ 31501555 h 1092"/>
                <a:gd name="T98" fmla="*/ 1117590431 w 1923"/>
                <a:gd name="T99" fmla="*/ 18271329 h 1092"/>
                <a:gd name="T100" fmla="*/ 1144079724 w 1923"/>
                <a:gd name="T101" fmla="*/ 8190706 h 1092"/>
                <a:gd name="T102" fmla="*/ 1163631212 w 1923"/>
                <a:gd name="T103" fmla="*/ 2520156 h 1092"/>
                <a:gd name="T104" fmla="*/ 1178137385 w 1923"/>
                <a:gd name="T105" fmla="*/ 0 h 10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23"/>
                <a:gd name="T160" fmla="*/ 0 h 1092"/>
                <a:gd name="T161" fmla="*/ 1923 w 1923"/>
                <a:gd name="T162" fmla="*/ 1092 h 10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23" h="1092">
                  <a:moveTo>
                    <a:pt x="1871" y="0"/>
                  </a:moveTo>
                  <a:lnTo>
                    <a:pt x="1877" y="0"/>
                  </a:lnTo>
                  <a:lnTo>
                    <a:pt x="1885" y="0"/>
                  </a:lnTo>
                  <a:lnTo>
                    <a:pt x="1889" y="2"/>
                  </a:lnTo>
                  <a:lnTo>
                    <a:pt x="1894" y="4"/>
                  </a:lnTo>
                  <a:lnTo>
                    <a:pt x="1898" y="6"/>
                  </a:lnTo>
                  <a:lnTo>
                    <a:pt x="1902" y="9"/>
                  </a:lnTo>
                  <a:lnTo>
                    <a:pt x="1906" y="13"/>
                  </a:lnTo>
                  <a:lnTo>
                    <a:pt x="1910" y="17"/>
                  </a:lnTo>
                  <a:lnTo>
                    <a:pt x="1914" y="21"/>
                  </a:lnTo>
                  <a:lnTo>
                    <a:pt x="1916" y="27"/>
                  </a:lnTo>
                  <a:lnTo>
                    <a:pt x="1917" y="32"/>
                  </a:lnTo>
                  <a:lnTo>
                    <a:pt x="1919" y="38"/>
                  </a:lnTo>
                  <a:lnTo>
                    <a:pt x="1921" y="52"/>
                  </a:lnTo>
                  <a:lnTo>
                    <a:pt x="1923" y="67"/>
                  </a:lnTo>
                  <a:lnTo>
                    <a:pt x="1923" y="71"/>
                  </a:lnTo>
                  <a:lnTo>
                    <a:pt x="1921" y="73"/>
                  </a:lnTo>
                  <a:lnTo>
                    <a:pt x="1921" y="77"/>
                  </a:lnTo>
                  <a:lnTo>
                    <a:pt x="1919" y="80"/>
                  </a:lnTo>
                  <a:lnTo>
                    <a:pt x="1916" y="84"/>
                  </a:lnTo>
                  <a:lnTo>
                    <a:pt x="1914" y="88"/>
                  </a:lnTo>
                  <a:lnTo>
                    <a:pt x="1910" y="92"/>
                  </a:lnTo>
                  <a:lnTo>
                    <a:pt x="1906" y="96"/>
                  </a:lnTo>
                  <a:lnTo>
                    <a:pt x="1898" y="103"/>
                  </a:lnTo>
                  <a:lnTo>
                    <a:pt x="1887" y="113"/>
                  </a:lnTo>
                  <a:lnTo>
                    <a:pt x="1875" y="123"/>
                  </a:lnTo>
                  <a:lnTo>
                    <a:pt x="1860" y="134"/>
                  </a:lnTo>
                  <a:lnTo>
                    <a:pt x="1846" y="144"/>
                  </a:lnTo>
                  <a:lnTo>
                    <a:pt x="1831" y="155"/>
                  </a:lnTo>
                  <a:lnTo>
                    <a:pt x="1816" y="167"/>
                  </a:lnTo>
                  <a:lnTo>
                    <a:pt x="1798" y="178"/>
                  </a:lnTo>
                  <a:lnTo>
                    <a:pt x="1783" y="192"/>
                  </a:lnTo>
                  <a:lnTo>
                    <a:pt x="1766" y="203"/>
                  </a:lnTo>
                  <a:lnTo>
                    <a:pt x="1749" y="217"/>
                  </a:lnTo>
                  <a:lnTo>
                    <a:pt x="1729" y="228"/>
                  </a:lnTo>
                  <a:lnTo>
                    <a:pt x="1712" y="242"/>
                  </a:lnTo>
                  <a:lnTo>
                    <a:pt x="1693" y="255"/>
                  </a:lnTo>
                  <a:lnTo>
                    <a:pt x="1674" y="268"/>
                  </a:lnTo>
                  <a:lnTo>
                    <a:pt x="1653" y="282"/>
                  </a:lnTo>
                  <a:lnTo>
                    <a:pt x="1631" y="295"/>
                  </a:lnTo>
                  <a:lnTo>
                    <a:pt x="1610" y="309"/>
                  </a:lnTo>
                  <a:lnTo>
                    <a:pt x="1589" y="324"/>
                  </a:lnTo>
                  <a:lnTo>
                    <a:pt x="1568" y="340"/>
                  </a:lnTo>
                  <a:lnTo>
                    <a:pt x="1545" y="353"/>
                  </a:lnTo>
                  <a:lnTo>
                    <a:pt x="1522" y="368"/>
                  </a:lnTo>
                  <a:lnTo>
                    <a:pt x="1499" y="384"/>
                  </a:lnTo>
                  <a:lnTo>
                    <a:pt x="1474" y="399"/>
                  </a:lnTo>
                  <a:lnTo>
                    <a:pt x="1449" y="416"/>
                  </a:lnTo>
                  <a:lnTo>
                    <a:pt x="1424" y="432"/>
                  </a:lnTo>
                  <a:lnTo>
                    <a:pt x="1399" y="449"/>
                  </a:lnTo>
                  <a:lnTo>
                    <a:pt x="1372" y="464"/>
                  </a:lnTo>
                  <a:lnTo>
                    <a:pt x="1347" y="482"/>
                  </a:lnTo>
                  <a:lnTo>
                    <a:pt x="1320" y="499"/>
                  </a:lnTo>
                  <a:lnTo>
                    <a:pt x="1265" y="535"/>
                  </a:lnTo>
                  <a:lnTo>
                    <a:pt x="1207" y="572"/>
                  </a:lnTo>
                  <a:lnTo>
                    <a:pt x="1148" y="610"/>
                  </a:lnTo>
                  <a:lnTo>
                    <a:pt x="1115" y="631"/>
                  </a:lnTo>
                  <a:lnTo>
                    <a:pt x="1081" y="654"/>
                  </a:lnTo>
                  <a:lnTo>
                    <a:pt x="1046" y="677"/>
                  </a:lnTo>
                  <a:lnTo>
                    <a:pt x="1011" y="700"/>
                  </a:lnTo>
                  <a:lnTo>
                    <a:pt x="975" y="725"/>
                  </a:lnTo>
                  <a:lnTo>
                    <a:pt x="938" y="750"/>
                  </a:lnTo>
                  <a:lnTo>
                    <a:pt x="900" y="777"/>
                  </a:lnTo>
                  <a:lnTo>
                    <a:pt x="862" y="802"/>
                  </a:lnTo>
                  <a:lnTo>
                    <a:pt x="823" y="829"/>
                  </a:lnTo>
                  <a:lnTo>
                    <a:pt x="783" y="858"/>
                  </a:lnTo>
                  <a:lnTo>
                    <a:pt x="743" y="887"/>
                  </a:lnTo>
                  <a:lnTo>
                    <a:pt x="702" y="915"/>
                  </a:lnTo>
                  <a:lnTo>
                    <a:pt x="660" y="946"/>
                  </a:lnTo>
                  <a:lnTo>
                    <a:pt x="618" y="977"/>
                  </a:lnTo>
                  <a:lnTo>
                    <a:pt x="576" y="1009"/>
                  </a:lnTo>
                  <a:lnTo>
                    <a:pt x="532" y="1042"/>
                  </a:lnTo>
                  <a:lnTo>
                    <a:pt x="520" y="1054"/>
                  </a:lnTo>
                  <a:lnTo>
                    <a:pt x="510" y="1063"/>
                  </a:lnTo>
                  <a:lnTo>
                    <a:pt x="499" y="1071"/>
                  </a:lnTo>
                  <a:lnTo>
                    <a:pt x="489" y="1079"/>
                  </a:lnTo>
                  <a:lnTo>
                    <a:pt x="480" y="1084"/>
                  </a:lnTo>
                  <a:lnTo>
                    <a:pt x="470" y="1088"/>
                  </a:lnTo>
                  <a:lnTo>
                    <a:pt x="460" y="1090"/>
                  </a:lnTo>
                  <a:lnTo>
                    <a:pt x="451" y="1092"/>
                  </a:lnTo>
                  <a:lnTo>
                    <a:pt x="436" y="1090"/>
                  </a:lnTo>
                  <a:lnTo>
                    <a:pt x="418" y="1088"/>
                  </a:lnTo>
                  <a:lnTo>
                    <a:pt x="401" y="1086"/>
                  </a:lnTo>
                  <a:lnTo>
                    <a:pt x="384" y="1080"/>
                  </a:lnTo>
                  <a:lnTo>
                    <a:pt x="366" y="1075"/>
                  </a:lnTo>
                  <a:lnTo>
                    <a:pt x="349" y="1069"/>
                  </a:lnTo>
                  <a:lnTo>
                    <a:pt x="330" y="1059"/>
                  </a:lnTo>
                  <a:lnTo>
                    <a:pt x="311" y="1050"/>
                  </a:lnTo>
                  <a:lnTo>
                    <a:pt x="292" y="1040"/>
                  </a:lnTo>
                  <a:lnTo>
                    <a:pt x="270" y="1027"/>
                  </a:lnTo>
                  <a:lnTo>
                    <a:pt x="249" y="1013"/>
                  </a:lnTo>
                  <a:lnTo>
                    <a:pt x="230" y="1000"/>
                  </a:lnTo>
                  <a:lnTo>
                    <a:pt x="207" y="983"/>
                  </a:lnTo>
                  <a:lnTo>
                    <a:pt x="186" y="965"/>
                  </a:lnTo>
                  <a:lnTo>
                    <a:pt x="163" y="946"/>
                  </a:lnTo>
                  <a:lnTo>
                    <a:pt x="140" y="927"/>
                  </a:lnTo>
                  <a:lnTo>
                    <a:pt x="123" y="910"/>
                  </a:lnTo>
                  <a:lnTo>
                    <a:pt x="107" y="892"/>
                  </a:lnTo>
                  <a:lnTo>
                    <a:pt x="92" y="875"/>
                  </a:lnTo>
                  <a:lnTo>
                    <a:pt x="78" y="860"/>
                  </a:lnTo>
                  <a:lnTo>
                    <a:pt x="65" y="844"/>
                  </a:lnTo>
                  <a:lnTo>
                    <a:pt x="54" y="829"/>
                  </a:lnTo>
                  <a:lnTo>
                    <a:pt x="44" y="814"/>
                  </a:lnTo>
                  <a:lnTo>
                    <a:pt x="34" y="800"/>
                  </a:lnTo>
                  <a:lnTo>
                    <a:pt x="27" y="785"/>
                  </a:lnTo>
                  <a:lnTo>
                    <a:pt x="19" y="771"/>
                  </a:lnTo>
                  <a:lnTo>
                    <a:pt x="13" y="758"/>
                  </a:lnTo>
                  <a:lnTo>
                    <a:pt x="7" y="746"/>
                  </a:lnTo>
                  <a:lnTo>
                    <a:pt x="4" y="735"/>
                  </a:lnTo>
                  <a:lnTo>
                    <a:pt x="2" y="723"/>
                  </a:lnTo>
                  <a:lnTo>
                    <a:pt x="0" y="712"/>
                  </a:lnTo>
                  <a:lnTo>
                    <a:pt x="0" y="700"/>
                  </a:lnTo>
                  <a:lnTo>
                    <a:pt x="0" y="695"/>
                  </a:lnTo>
                  <a:lnTo>
                    <a:pt x="2" y="689"/>
                  </a:lnTo>
                  <a:lnTo>
                    <a:pt x="4" y="685"/>
                  </a:lnTo>
                  <a:lnTo>
                    <a:pt x="7" y="681"/>
                  </a:lnTo>
                  <a:lnTo>
                    <a:pt x="13" y="679"/>
                  </a:lnTo>
                  <a:lnTo>
                    <a:pt x="21" y="677"/>
                  </a:lnTo>
                  <a:lnTo>
                    <a:pt x="29" y="677"/>
                  </a:lnTo>
                  <a:lnTo>
                    <a:pt x="38" y="677"/>
                  </a:lnTo>
                  <a:lnTo>
                    <a:pt x="71" y="674"/>
                  </a:lnTo>
                  <a:lnTo>
                    <a:pt x="102" y="668"/>
                  </a:lnTo>
                  <a:lnTo>
                    <a:pt x="132" y="662"/>
                  </a:lnTo>
                  <a:lnTo>
                    <a:pt x="163" y="654"/>
                  </a:lnTo>
                  <a:lnTo>
                    <a:pt x="192" y="647"/>
                  </a:lnTo>
                  <a:lnTo>
                    <a:pt x="222" y="637"/>
                  </a:lnTo>
                  <a:lnTo>
                    <a:pt x="253" y="627"/>
                  </a:lnTo>
                  <a:lnTo>
                    <a:pt x="282" y="616"/>
                  </a:lnTo>
                  <a:lnTo>
                    <a:pt x="341" y="595"/>
                  </a:lnTo>
                  <a:lnTo>
                    <a:pt x="405" y="574"/>
                  </a:lnTo>
                  <a:lnTo>
                    <a:pt x="472" y="549"/>
                  </a:lnTo>
                  <a:lnTo>
                    <a:pt x="543" y="524"/>
                  </a:lnTo>
                  <a:lnTo>
                    <a:pt x="616" y="497"/>
                  </a:lnTo>
                  <a:lnTo>
                    <a:pt x="695" y="468"/>
                  </a:lnTo>
                  <a:lnTo>
                    <a:pt x="775" y="437"/>
                  </a:lnTo>
                  <a:lnTo>
                    <a:pt x="860" y="405"/>
                  </a:lnTo>
                  <a:lnTo>
                    <a:pt x="948" y="370"/>
                  </a:lnTo>
                  <a:lnTo>
                    <a:pt x="1038" y="336"/>
                  </a:lnTo>
                  <a:lnTo>
                    <a:pt x="1132" y="297"/>
                  </a:lnTo>
                  <a:lnTo>
                    <a:pt x="1230" y="257"/>
                  </a:lnTo>
                  <a:lnTo>
                    <a:pt x="1332" y="217"/>
                  </a:lnTo>
                  <a:lnTo>
                    <a:pt x="1438" y="173"/>
                  </a:lnTo>
                  <a:lnTo>
                    <a:pt x="1545" y="126"/>
                  </a:lnTo>
                  <a:lnTo>
                    <a:pt x="1656" y="78"/>
                  </a:lnTo>
                  <a:lnTo>
                    <a:pt x="1679" y="69"/>
                  </a:lnTo>
                  <a:lnTo>
                    <a:pt x="1699" y="59"/>
                  </a:lnTo>
                  <a:lnTo>
                    <a:pt x="1718" y="50"/>
                  </a:lnTo>
                  <a:lnTo>
                    <a:pt x="1737" y="42"/>
                  </a:lnTo>
                  <a:lnTo>
                    <a:pt x="1754" y="36"/>
                  </a:lnTo>
                  <a:lnTo>
                    <a:pt x="1772" y="29"/>
                  </a:lnTo>
                  <a:lnTo>
                    <a:pt x="1787" y="23"/>
                  </a:lnTo>
                  <a:lnTo>
                    <a:pt x="1800" y="19"/>
                  </a:lnTo>
                  <a:lnTo>
                    <a:pt x="1814" y="13"/>
                  </a:lnTo>
                  <a:lnTo>
                    <a:pt x="1825" y="9"/>
                  </a:lnTo>
                  <a:lnTo>
                    <a:pt x="1835" y="6"/>
                  </a:lnTo>
                  <a:lnTo>
                    <a:pt x="1845" y="4"/>
                  </a:lnTo>
                  <a:lnTo>
                    <a:pt x="1854" y="2"/>
                  </a:lnTo>
                  <a:lnTo>
                    <a:pt x="1862" y="0"/>
                  </a:lnTo>
                  <a:lnTo>
                    <a:pt x="1868" y="0"/>
                  </a:lnTo>
                  <a:lnTo>
                    <a:pt x="187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3000" y="3048000"/>
            <a:ext cx="152400" cy="152400"/>
          </a:xfrm>
          <a:prstGeom prst="rect">
            <a:avLst/>
          </a:prstGeom>
          <a:solidFill>
            <a:srgbClr val="D8B47E"/>
          </a:solidFill>
          <a:ln>
            <a:solidFill>
              <a:srgbClr val="D8B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690319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04799" y="1143000"/>
            <a:ext cx="1256731" cy="1219200"/>
            <a:chOff x="304799" y="1143000"/>
            <a:chExt cx="1256731" cy="1219200"/>
          </a:xfrm>
        </p:grpSpPr>
        <p:pic>
          <p:nvPicPr>
            <p:cNvPr id="12" name="Picture 2" descr="C:\Users\Meishing\Dropbox\meizhouhuayu\pics\310.25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73333" r="15000"/>
            <a:stretch>
              <a:fillRect/>
            </a:stretch>
          </p:blipFill>
          <p:spPr bwMode="auto">
            <a:xfrm>
              <a:off x="304799" y="1143000"/>
              <a:ext cx="1256731" cy="121920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1066800" y="1676400"/>
              <a:ext cx="381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 descr="C:\Users\Meishing\Dropbox\meizhouhuayu\pics\310.39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2743200"/>
            <a:ext cx="3733800" cy="1110620"/>
          </a:xfrm>
          <a:prstGeom prst="rect">
            <a:avLst/>
          </a:prstGeom>
          <a:noFill/>
        </p:spPr>
      </p:pic>
      <p:pic>
        <p:nvPicPr>
          <p:cNvPr id="30722" name="Picture 2" descr="https://c2.staticflickr.com/4/3575/3304445209_41a018b44f_z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757577"/>
            <a:ext cx="3924300" cy="256702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233527" y="2626025"/>
            <a:ext cx="226695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市中心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67400" y="4900577"/>
            <a:ext cx="7620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266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 smtClean="0">
                <a:latin typeface="Adobe Kaiti Std R" pitchFamily="18" charset="-128"/>
                <a:ea typeface="Adobe Kaiti Std R" pitchFamily="18" charset="-128"/>
              </a:rPr>
              <a:t>：柿</a:t>
            </a:r>
            <a:r>
              <a:rPr lang="en-US" altLang="zh-TW" sz="2800" dirty="0" smtClean="0"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latin typeface="Adobe Kaiti Std R" pitchFamily="18" charset="-128"/>
                <a:ea typeface="Adobe Kaiti Std R" pitchFamily="18" charset="-128"/>
              </a:rPr>
              <a:t>铈</a:t>
            </a:r>
            <a:endParaRPr lang="en-US" sz="2800" dirty="0"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4600" y="1066800"/>
            <a:ext cx="1153206" cy="1489302"/>
            <a:chOff x="3875314" y="4225018"/>
            <a:chExt cx="1153206" cy="1489302"/>
          </a:xfrm>
        </p:grpSpPr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3875314" y="4546146"/>
              <a:ext cx="186418" cy="633413"/>
            </a:xfrm>
            <a:custGeom>
              <a:avLst/>
              <a:gdLst>
                <a:gd name="T0" fmla="*/ 157509348 w 548"/>
                <a:gd name="T1" fmla="*/ 3780633 h 1862"/>
                <a:gd name="T2" fmla="*/ 238784599 w 548"/>
                <a:gd name="T3" fmla="*/ 25201571 h 1862"/>
                <a:gd name="T4" fmla="*/ 286667547 w 548"/>
                <a:gd name="T5" fmla="*/ 49143460 h 1862"/>
                <a:gd name="T6" fmla="*/ 316909408 w 548"/>
                <a:gd name="T7" fmla="*/ 74974481 h 1862"/>
                <a:gd name="T8" fmla="*/ 336441206 w 548"/>
                <a:gd name="T9" fmla="*/ 103956676 h 1862"/>
                <a:gd name="T10" fmla="*/ 344001671 w 548"/>
                <a:gd name="T11" fmla="*/ 135458260 h 1862"/>
                <a:gd name="T12" fmla="*/ 345261352 w 548"/>
                <a:gd name="T13" fmla="*/ 154359830 h 1862"/>
                <a:gd name="T14" fmla="*/ 345261352 w 548"/>
                <a:gd name="T15" fmla="*/ 175151319 h 1862"/>
                <a:gd name="T16" fmla="*/ 338961361 w 548"/>
                <a:gd name="T17" fmla="*/ 199092409 h 1862"/>
                <a:gd name="T18" fmla="*/ 332660576 w 548"/>
                <a:gd name="T19" fmla="*/ 231854492 h 1862"/>
                <a:gd name="T20" fmla="*/ 330770658 w 548"/>
                <a:gd name="T21" fmla="*/ 273437470 h 1862"/>
                <a:gd name="T22" fmla="*/ 329510184 w 548"/>
                <a:gd name="T23" fmla="*/ 323840599 h 1862"/>
                <a:gd name="T24" fmla="*/ 325730348 w 548"/>
                <a:gd name="T25" fmla="*/ 429057031 h 1862"/>
                <a:gd name="T26" fmla="*/ 318169882 w 548"/>
                <a:gd name="T27" fmla="*/ 540574152 h 1862"/>
                <a:gd name="T28" fmla="*/ 311238861 w 548"/>
                <a:gd name="T29" fmla="*/ 643270329 h 1862"/>
                <a:gd name="T30" fmla="*/ 301158240 w 548"/>
                <a:gd name="T31" fmla="*/ 736516117 h 1862"/>
                <a:gd name="T32" fmla="*/ 290448176 w 548"/>
                <a:gd name="T33" fmla="*/ 820941755 h 1862"/>
                <a:gd name="T34" fmla="*/ 277217163 w 548"/>
                <a:gd name="T35" fmla="*/ 894655934 h 1862"/>
                <a:gd name="T36" fmla="*/ 263986150 w 548"/>
                <a:gd name="T37" fmla="*/ 960180001 h 1862"/>
                <a:gd name="T38" fmla="*/ 248234982 w 548"/>
                <a:gd name="T39" fmla="*/ 1015623443 h 1862"/>
                <a:gd name="T40" fmla="*/ 225553586 w 548"/>
                <a:gd name="T41" fmla="*/ 1076107197 h 1862"/>
                <a:gd name="T42" fmla="*/ 200982223 w 548"/>
                <a:gd name="T43" fmla="*/ 1125880883 h 1862"/>
                <a:gd name="T44" fmla="*/ 179561301 w 548"/>
                <a:gd name="T45" fmla="*/ 1158642916 h 1862"/>
                <a:gd name="T46" fmla="*/ 157509348 w 548"/>
                <a:gd name="T47" fmla="*/ 1171873142 h 1862"/>
                <a:gd name="T48" fmla="*/ 135458189 w 548"/>
                <a:gd name="T49" fmla="*/ 1169352986 h 1862"/>
                <a:gd name="T50" fmla="*/ 114037268 w 548"/>
                <a:gd name="T51" fmla="*/ 1153602603 h 1862"/>
                <a:gd name="T52" fmla="*/ 90725609 w 548"/>
                <a:gd name="T53" fmla="*/ 1124620407 h 1862"/>
                <a:gd name="T54" fmla="*/ 69303894 w 548"/>
                <a:gd name="T55" fmla="*/ 1086187823 h 1862"/>
                <a:gd name="T56" fmla="*/ 42842650 w 548"/>
                <a:gd name="T57" fmla="*/ 1028854463 h 1862"/>
                <a:gd name="T58" fmla="*/ 20791484 w 548"/>
                <a:gd name="T59" fmla="*/ 972151340 h 1862"/>
                <a:gd name="T60" fmla="*/ 6299992 w 548"/>
                <a:gd name="T61" fmla="*/ 919228054 h 1862"/>
                <a:gd name="T62" fmla="*/ 0 w 548"/>
                <a:gd name="T63" fmla="*/ 868194688 h 1862"/>
                <a:gd name="T64" fmla="*/ 2520156 w 548"/>
                <a:gd name="T65" fmla="*/ 841732648 h 1862"/>
                <a:gd name="T66" fmla="*/ 12600779 w 548"/>
                <a:gd name="T67" fmla="*/ 812751048 h 1862"/>
                <a:gd name="T68" fmla="*/ 44102330 w 548"/>
                <a:gd name="T69" fmla="*/ 751006818 h 1862"/>
                <a:gd name="T70" fmla="*/ 69303894 w 548"/>
                <a:gd name="T71" fmla="*/ 665951737 h 1862"/>
                <a:gd name="T72" fmla="*/ 82534907 w 548"/>
                <a:gd name="T73" fmla="*/ 613028451 h 1862"/>
                <a:gd name="T74" fmla="*/ 93245765 w 548"/>
                <a:gd name="T75" fmla="*/ 569555554 h 1862"/>
                <a:gd name="T76" fmla="*/ 102065911 w 548"/>
                <a:gd name="T77" fmla="*/ 507812118 h 1862"/>
                <a:gd name="T78" fmla="*/ 103326385 w 548"/>
                <a:gd name="T79" fmla="*/ 398815055 h 1862"/>
                <a:gd name="T80" fmla="*/ 95765920 w 548"/>
                <a:gd name="T81" fmla="*/ 303679347 h 1862"/>
                <a:gd name="T82" fmla="*/ 80014752 w 548"/>
                <a:gd name="T83" fmla="*/ 223663785 h 1862"/>
                <a:gd name="T84" fmla="*/ 58593830 w 548"/>
                <a:gd name="T85" fmla="*/ 159400143 h 1862"/>
                <a:gd name="T86" fmla="*/ 36541865 w 548"/>
                <a:gd name="T87" fmla="*/ 112147408 h 1862"/>
                <a:gd name="T88" fmla="*/ 25831795 w 548"/>
                <a:gd name="T89" fmla="*/ 74974481 h 1862"/>
                <a:gd name="T90" fmla="*/ 25831795 w 548"/>
                <a:gd name="T91" fmla="*/ 43472909 h 1862"/>
                <a:gd name="T92" fmla="*/ 34021710 w 548"/>
                <a:gd name="T93" fmla="*/ 21421733 h 1862"/>
                <a:gd name="T94" fmla="*/ 51033352 w 548"/>
                <a:gd name="T95" fmla="*/ 6930235 h 1862"/>
                <a:gd name="T96" fmla="*/ 76234916 w 548"/>
                <a:gd name="T97" fmla="*/ 0 h 1862"/>
                <a:gd name="T98" fmla="*/ 91985290 w 548"/>
                <a:gd name="T99" fmla="*/ 0 h 18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8"/>
                <a:gd name="T151" fmla="*/ 0 h 1862"/>
                <a:gd name="T152" fmla="*/ 548 w 548"/>
                <a:gd name="T153" fmla="*/ 1862 h 18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8" h="1862">
                  <a:moveTo>
                    <a:pt x="146" y="0"/>
                  </a:moveTo>
                  <a:lnTo>
                    <a:pt x="183" y="0"/>
                  </a:lnTo>
                  <a:lnTo>
                    <a:pt x="217" y="2"/>
                  </a:lnTo>
                  <a:lnTo>
                    <a:pt x="250" y="6"/>
                  </a:lnTo>
                  <a:lnTo>
                    <a:pt x="285" y="11"/>
                  </a:lnTo>
                  <a:lnTo>
                    <a:pt x="317" y="19"/>
                  </a:lnTo>
                  <a:lnTo>
                    <a:pt x="348" y="29"/>
                  </a:lnTo>
                  <a:lnTo>
                    <a:pt x="379" y="40"/>
                  </a:lnTo>
                  <a:lnTo>
                    <a:pt x="407" y="53"/>
                  </a:lnTo>
                  <a:lnTo>
                    <a:pt x="425" y="61"/>
                  </a:lnTo>
                  <a:lnTo>
                    <a:pt x="440" y="71"/>
                  </a:lnTo>
                  <a:lnTo>
                    <a:pt x="455" y="78"/>
                  </a:lnTo>
                  <a:lnTo>
                    <a:pt x="469" y="88"/>
                  </a:lnTo>
                  <a:lnTo>
                    <a:pt x="482" y="98"/>
                  </a:lnTo>
                  <a:lnTo>
                    <a:pt x="494" y="109"/>
                  </a:lnTo>
                  <a:lnTo>
                    <a:pt x="503" y="119"/>
                  </a:lnTo>
                  <a:lnTo>
                    <a:pt x="513" y="130"/>
                  </a:lnTo>
                  <a:lnTo>
                    <a:pt x="521" y="142"/>
                  </a:lnTo>
                  <a:lnTo>
                    <a:pt x="528" y="153"/>
                  </a:lnTo>
                  <a:lnTo>
                    <a:pt x="534" y="165"/>
                  </a:lnTo>
                  <a:lnTo>
                    <a:pt x="538" y="176"/>
                  </a:lnTo>
                  <a:lnTo>
                    <a:pt x="542" y="190"/>
                  </a:lnTo>
                  <a:lnTo>
                    <a:pt x="546" y="201"/>
                  </a:lnTo>
                  <a:lnTo>
                    <a:pt x="546" y="215"/>
                  </a:lnTo>
                  <a:lnTo>
                    <a:pt x="548" y="228"/>
                  </a:lnTo>
                  <a:lnTo>
                    <a:pt x="548" y="234"/>
                  </a:lnTo>
                  <a:lnTo>
                    <a:pt x="548" y="240"/>
                  </a:lnTo>
                  <a:lnTo>
                    <a:pt x="548" y="245"/>
                  </a:lnTo>
                  <a:lnTo>
                    <a:pt x="548" y="251"/>
                  </a:lnTo>
                  <a:lnTo>
                    <a:pt x="548" y="261"/>
                  </a:lnTo>
                  <a:lnTo>
                    <a:pt x="548" y="268"/>
                  </a:lnTo>
                  <a:lnTo>
                    <a:pt x="548" y="278"/>
                  </a:lnTo>
                  <a:lnTo>
                    <a:pt x="548" y="290"/>
                  </a:lnTo>
                  <a:lnTo>
                    <a:pt x="544" y="297"/>
                  </a:lnTo>
                  <a:lnTo>
                    <a:pt x="540" y="307"/>
                  </a:lnTo>
                  <a:lnTo>
                    <a:pt x="538" y="316"/>
                  </a:lnTo>
                  <a:lnTo>
                    <a:pt x="536" y="328"/>
                  </a:lnTo>
                  <a:lnTo>
                    <a:pt x="532" y="341"/>
                  </a:lnTo>
                  <a:lnTo>
                    <a:pt x="530" y="355"/>
                  </a:lnTo>
                  <a:lnTo>
                    <a:pt x="528" y="368"/>
                  </a:lnTo>
                  <a:lnTo>
                    <a:pt x="528" y="384"/>
                  </a:lnTo>
                  <a:lnTo>
                    <a:pt x="526" y="399"/>
                  </a:lnTo>
                  <a:lnTo>
                    <a:pt x="525" y="416"/>
                  </a:lnTo>
                  <a:lnTo>
                    <a:pt x="525" y="434"/>
                  </a:lnTo>
                  <a:lnTo>
                    <a:pt x="523" y="453"/>
                  </a:lnTo>
                  <a:lnTo>
                    <a:pt x="523" y="472"/>
                  </a:lnTo>
                  <a:lnTo>
                    <a:pt x="523" y="493"/>
                  </a:lnTo>
                  <a:lnTo>
                    <a:pt x="523" y="514"/>
                  </a:lnTo>
                  <a:lnTo>
                    <a:pt x="523" y="537"/>
                  </a:lnTo>
                  <a:lnTo>
                    <a:pt x="521" y="585"/>
                  </a:lnTo>
                  <a:lnTo>
                    <a:pt x="519" y="633"/>
                  </a:lnTo>
                  <a:lnTo>
                    <a:pt x="517" y="681"/>
                  </a:lnTo>
                  <a:lnTo>
                    <a:pt x="513" y="727"/>
                  </a:lnTo>
                  <a:lnTo>
                    <a:pt x="511" y="771"/>
                  </a:lnTo>
                  <a:lnTo>
                    <a:pt x="509" y="816"/>
                  </a:lnTo>
                  <a:lnTo>
                    <a:pt x="505" y="858"/>
                  </a:lnTo>
                  <a:lnTo>
                    <a:pt x="503" y="900"/>
                  </a:lnTo>
                  <a:lnTo>
                    <a:pt x="500" y="942"/>
                  </a:lnTo>
                  <a:lnTo>
                    <a:pt x="496" y="983"/>
                  </a:lnTo>
                  <a:lnTo>
                    <a:pt x="494" y="1021"/>
                  </a:lnTo>
                  <a:lnTo>
                    <a:pt x="490" y="1059"/>
                  </a:lnTo>
                  <a:lnTo>
                    <a:pt x="486" y="1098"/>
                  </a:lnTo>
                  <a:lnTo>
                    <a:pt x="482" y="1134"/>
                  </a:lnTo>
                  <a:lnTo>
                    <a:pt x="478" y="1169"/>
                  </a:lnTo>
                  <a:lnTo>
                    <a:pt x="475" y="1203"/>
                  </a:lnTo>
                  <a:lnTo>
                    <a:pt x="469" y="1238"/>
                  </a:lnTo>
                  <a:lnTo>
                    <a:pt x="465" y="1271"/>
                  </a:lnTo>
                  <a:lnTo>
                    <a:pt x="461" y="1303"/>
                  </a:lnTo>
                  <a:lnTo>
                    <a:pt x="455" y="1334"/>
                  </a:lnTo>
                  <a:lnTo>
                    <a:pt x="452" y="1363"/>
                  </a:lnTo>
                  <a:lnTo>
                    <a:pt x="446" y="1391"/>
                  </a:lnTo>
                  <a:lnTo>
                    <a:pt x="440" y="1420"/>
                  </a:lnTo>
                  <a:lnTo>
                    <a:pt x="436" y="1447"/>
                  </a:lnTo>
                  <a:lnTo>
                    <a:pt x="430" y="1474"/>
                  </a:lnTo>
                  <a:lnTo>
                    <a:pt x="425" y="1499"/>
                  </a:lnTo>
                  <a:lnTo>
                    <a:pt x="419" y="1524"/>
                  </a:lnTo>
                  <a:lnTo>
                    <a:pt x="413" y="1547"/>
                  </a:lnTo>
                  <a:lnTo>
                    <a:pt x="407" y="1570"/>
                  </a:lnTo>
                  <a:lnTo>
                    <a:pt x="402" y="1591"/>
                  </a:lnTo>
                  <a:lnTo>
                    <a:pt x="394" y="1612"/>
                  </a:lnTo>
                  <a:lnTo>
                    <a:pt x="388" y="1631"/>
                  </a:lnTo>
                  <a:lnTo>
                    <a:pt x="379" y="1658"/>
                  </a:lnTo>
                  <a:lnTo>
                    <a:pt x="367" y="1685"/>
                  </a:lnTo>
                  <a:lnTo>
                    <a:pt x="358" y="1708"/>
                  </a:lnTo>
                  <a:lnTo>
                    <a:pt x="348" y="1731"/>
                  </a:lnTo>
                  <a:lnTo>
                    <a:pt x="338" y="1752"/>
                  </a:lnTo>
                  <a:lnTo>
                    <a:pt x="329" y="1770"/>
                  </a:lnTo>
                  <a:lnTo>
                    <a:pt x="319" y="1787"/>
                  </a:lnTo>
                  <a:lnTo>
                    <a:pt x="311" y="1802"/>
                  </a:lnTo>
                  <a:lnTo>
                    <a:pt x="302" y="1816"/>
                  </a:lnTo>
                  <a:lnTo>
                    <a:pt x="292" y="1827"/>
                  </a:lnTo>
                  <a:lnTo>
                    <a:pt x="285" y="1839"/>
                  </a:lnTo>
                  <a:lnTo>
                    <a:pt x="275" y="1846"/>
                  </a:lnTo>
                  <a:lnTo>
                    <a:pt x="267" y="1852"/>
                  </a:lnTo>
                  <a:lnTo>
                    <a:pt x="260" y="1858"/>
                  </a:lnTo>
                  <a:lnTo>
                    <a:pt x="250" y="1860"/>
                  </a:lnTo>
                  <a:lnTo>
                    <a:pt x="242" y="1862"/>
                  </a:lnTo>
                  <a:lnTo>
                    <a:pt x="233" y="1860"/>
                  </a:lnTo>
                  <a:lnTo>
                    <a:pt x="225" y="1858"/>
                  </a:lnTo>
                  <a:lnTo>
                    <a:pt x="215" y="1856"/>
                  </a:lnTo>
                  <a:lnTo>
                    <a:pt x="208" y="1850"/>
                  </a:lnTo>
                  <a:lnTo>
                    <a:pt x="198" y="1845"/>
                  </a:lnTo>
                  <a:lnTo>
                    <a:pt x="190" y="1839"/>
                  </a:lnTo>
                  <a:lnTo>
                    <a:pt x="181" y="1831"/>
                  </a:lnTo>
                  <a:lnTo>
                    <a:pt x="171" y="1821"/>
                  </a:lnTo>
                  <a:lnTo>
                    <a:pt x="164" y="1810"/>
                  </a:lnTo>
                  <a:lnTo>
                    <a:pt x="154" y="1798"/>
                  </a:lnTo>
                  <a:lnTo>
                    <a:pt x="144" y="1785"/>
                  </a:lnTo>
                  <a:lnTo>
                    <a:pt x="137" y="1772"/>
                  </a:lnTo>
                  <a:lnTo>
                    <a:pt x="127" y="1756"/>
                  </a:lnTo>
                  <a:lnTo>
                    <a:pt x="119" y="1741"/>
                  </a:lnTo>
                  <a:lnTo>
                    <a:pt x="110" y="1724"/>
                  </a:lnTo>
                  <a:lnTo>
                    <a:pt x="102" y="1704"/>
                  </a:lnTo>
                  <a:lnTo>
                    <a:pt x="89" y="1679"/>
                  </a:lnTo>
                  <a:lnTo>
                    <a:pt x="77" y="1656"/>
                  </a:lnTo>
                  <a:lnTo>
                    <a:pt x="68" y="1633"/>
                  </a:lnTo>
                  <a:lnTo>
                    <a:pt x="58" y="1610"/>
                  </a:lnTo>
                  <a:lnTo>
                    <a:pt x="48" y="1587"/>
                  </a:lnTo>
                  <a:lnTo>
                    <a:pt x="39" y="1566"/>
                  </a:lnTo>
                  <a:lnTo>
                    <a:pt x="33" y="1543"/>
                  </a:lnTo>
                  <a:lnTo>
                    <a:pt x="25" y="1522"/>
                  </a:lnTo>
                  <a:lnTo>
                    <a:pt x="20" y="1501"/>
                  </a:lnTo>
                  <a:lnTo>
                    <a:pt x="14" y="1480"/>
                  </a:lnTo>
                  <a:lnTo>
                    <a:pt x="10" y="1459"/>
                  </a:lnTo>
                  <a:lnTo>
                    <a:pt x="6" y="1438"/>
                  </a:lnTo>
                  <a:lnTo>
                    <a:pt x="4" y="1418"/>
                  </a:lnTo>
                  <a:lnTo>
                    <a:pt x="2" y="1397"/>
                  </a:lnTo>
                  <a:lnTo>
                    <a:pt x="0" y="1378"/>
                  </a:lnTo>
                  <a:lnTo>
                    <a:pt x="0" y="1359"/>
                  </a:lnTo>
                  <a:lnTo>
                    <a:pt x="0" y="1351"/>
                  </a:lnTo>
                  <a:lnTo>
                    <a:pt x="2" y="1343"/>
                  </a:lnTo>
                  <a:lnTo>
                    <a:pt x="4" y="1336"/>
                  </a:lnTo>
                  <a:lnTo>
                    <a:pt x="6" y="1326"/>
                  </a:lnTo>
                  <a:lnTo>
                    <a:pt x="10" y="1315"/>
                  </a:lnTo>
                  <a:lnTo>
                    <a:pt x="14" y="1303"/>
                  </a:lnTo>
                  <a:lnTo>
                    <a:pt x="20" y="1290"/>
                  </a:lnTo>
                  <a:lnTo>
                    <a:pt x="25" y="1274"/>
                  </a:lnTo>
                  <a:lnTo>
                    <a:pt x="43" y="1249"/>
                  </a:lnTo>
                  <a:lnTo>
                    <a:pt x="56" y="1221"/>
                  </a:lnTo>
                  <a:lnTo>
                    <a:pt x="70" y="1192"/>
                  </a:lnTo>
                  <a:lnTo>
                    <a:pt x="81" y="1161"/>
                  </a:lnTo>
                  <a:lnTo>
                    <a:pt x="93" y="1128"/>
                  </a:lnTo>
                  <a:lnTo>
                    <a:pt x="102" y="1094"/>
                  </a:lnTo>
                  <a:lnTo>
                    <a:pt x="110" y="1057"/>
                  </a:lnTo>
                  <a:lnTo>
                    <a:pt x="116" y="1021"/>
                  </a:lnTo>
                  <a:lnTo>
                    <a:pt x="119" y="1006"/>
                  </a:lnTo>
                  <a:lnTo>
                    <a:pt x="125" y="990"/>
                  </a:lnTo>
                  <a:lnTo>
                    <a:pt x="131" y="973"/>
                  </a:lnTo>
                  <a:lnTo>
                    <a:pt x="137" y="958"/>
                  </a:lnTo>
                  <a:lnTo>
                    <a:pt x="141" y="940"/>
                  </a:lnTo>
                  <a:lnTo>
                    <a:pt x="144" y="923"/>
                  </a:lnTo>
                  <a:lnTo>
                    <a:pt x="148" y="904"/>
                  </a:lnTo>
                  <a:lnTo>
                    <a:pt x="152" y="885"/>
                  </a:lnTo>
                  <a:lnTo>
                    <a:pt x="154" y="865"/>
                  </a:lnTo>
                  <a:lnTo>
                    <a:pt x="158" y="846"/>
                  </a:lnTo>
                  <a:lnTo>
                    <a:pt x="162" y="806"/>
                  </a:lnTo>
                  <a:lnTo>
                    <a:pt x="166" y="762"/>
                  </a:lnTo>
                  <a:lnTo>
                    <a:pt x="166" y="718"/>
                  </a:lnTo>
                  <a:lnTo>
                    <a:pt x="166" y="675"/>
                  </a:lnTo>
                  <a:lnTo>
                    <a:pt x="164" y="633"/>
                  </a:lnTo>
                  <a:lnTo>
                    <a:pt x="162" y="593"/>
                  </a:lnTo>
                  <a:lnTo>
                    <a:pt x="160" y="555"/>
                  </a:lnTo>
                  <a:lnTo>
                    <a:pt x="156" y="516"/>
                  </a:lnTo>
                  <a:lnTo>
                    <a:pt x="152" y="482"/>
                  </a:lnTo>
                  <a:lnTo>
                    <a:pt x="146" y="447"/>
                  </a:lnTo>
                  <a:lnTo>
                    <a:pt x="141" y="414"/>
                  </a:lnTo>
                  <a:lnTo>
                    <a:pt x="135" y="384"/>
                  </a:lnTo>
                  <a:lnTo>
                    <a:pt x="127" y="355"/>
                  </a:lnTo>
                  <a:lnTo>
                    <a:pt x="119" y="326"/>
                  </a:lnTo>
                  <a:lnTo>
                    <a:pt x="112" y="301"/>
                  </a:lnTo>
                  <a:lnTo>
                    <a:pt x="102" y="276"/>
                  </a:lnTo>
                  <a:lnTo>
                    <a:pt x="93" y="253"/>
                  </a:lnTo>
                  <a:lnTo>
                    <a:pt x="81" y="230"/>
                  </a:lnTo>
                  <a:lnTo>
                    <a:pt x="70" y="211"/>
                  </a:lnTo>
                  <a:lnTo>
                    <a:pt x="64" y="194"/>
                  </a:lnTo>
                  <a:lnTo>
                    <a:pt x="58" y="178"/>
                  </a:lnTo>
                  <a:lnTo>
                    <a:pt x="52" y="163"/>
                  </a:lnTo>
                  <a:lnTo>
                    <a:pt x="47" y="148"/>
                  </a:lnTo>
                  <a:lnTo>
                    <a:pt x="43" y="132"/>
                  </a:lnTo>
                  <a:lnTo>
                    <a:pt x="41" y="119"/>
                  </a:lnTo>
                  <a:lnTo>
                    <a:pt x="39" y="103"/>
                  </a:lnTo>
                  <a:lnTo>
                    <a:pt x="39" y="90"/>
                  </a:lnTo>
                  <a:lnTo>
                    <a:pt x="39" y="78"/>
                  </a:lnTo>
                  <a:lnTo>
                    <a:pt x="41" y="69"/>
                  </a:lnTo>
                  <a:lnTo>
                    <a:pt x="43" y="59"/>
                  </a:lnTo>
                  <a:lnTo>
                    <a:pt x="45" y="50"/>
                  </a:lnTo>
                  <a:lnTo>
                    <a:pt x="50" y="42"/>
                  </a:lnTo>
                  <a:lnTo>
                    <a:pt x="54" y="34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73" y="17"/>
                  </a:lnTo>
                  <a:lnTo>
                    <a:pt x="81" y="11"/>
                  </a:lnTo>
                  <a:lnTo>
                    <a:pt x="91" y="7"/>
                  </a:lnTo>
                  <a:lnTo>
                    <a:pt x="100" y="4"/>
                  </a:lnTo>
                  <a:lnTo>
                    <a:pt x="110" y="2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4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3931784" y="4453618"/>
              <a:ext cx="1096736" cy="767443"/>
            </a:xfrm>
            <a:custGeom>
              <a:avLst/>
              <a:gdLst>
                <a:gd name="T0" fmla="*/ 1781275212 w 3225"/>
                <a:gd name="T1" fmla="*/ 13231019 h 2256"/>
                <a:gd name="T2" fmla="*/ 1882648475 w 3225"/>
                <a:gd name="T3" fmla="*/ 65524059 h 2256"/>
                <a:gd name="T4" fmla="*/ 1978354536 w 3225"/>
                <a:gd name="T5" fmla="*/ 131678355 h 2256"/>
                <a:gd name="T6" fmla="*/ 2020541950 w 3225"/>
                <a:gd name="T7" fmla="*/ 181451221 h 2256"/>
                <a:gd name="T8" fmla="*/ 2030616272 w 3225"/>
                <a:gd name="T9" fmla="*/ 219253598 h 2256"/>
                <a:gd name="T10" fmla="*/ 2018023370 w 3225"/>
                <a:gd name="T11" fmla="*/ 261465999 h 2256"/>
                <a:gd name="T12" fmla="*/ 1987800403 w 3225"/>
                <a:gd name="T13" fmla="*/ 338961365 h 2256"/>
                <a:gd name="T14" fmla="*/ 1971428836 w 3225"/>
                <a:gd name="T15" fmla="*/ 422125791 h 2256"/>
                <a:gd name="T16" fmla="*/ 1966391675 w 3225"/>
                <a:gd name="T17" fmla="*/ 529863019 h 2256"/>
                <a:gd name="T18" fmla="*/ 1961354514 w 3225"/>
                <a:gd name="T19" fmla="*/ 665321160 h 2256"/>
                <a:gd name="T20" fmla="*/ 1957577437 w 3225"/>
                <a:gd name="T21" fmla="*/ 766757604 h 2256"/>
                <a:gd name="T22" fmla="*/ 1955687311 w 3225"/>
                <a:gd name="T23" fmla="*/ 836061672 h 2256"/>
                <a:gd name="T24" fmla="*/ 1954428814 w 3225"/>
                <a:gd name="T25" fmla="*/ 870713607 h 2256"/>
                <a:gd name="T26" fmla="*/ 1953168731 w 3225"/>
                <a:gd name="T27" fmla="*/ 926787258 h 2256"/>
                <a:gd name="T28" fmla="*/ 1946873073 w 3225"/>
                <a:gd name="T29" fmla="*/ 1032003538 h 2256"/>
                <a:gd name="T30" fmla="*/ 1926094387 w 3225"/>
                <a:gd name="T31" fmla="*/ 1157381852 h 2256"/>
                <a:gd name="T32" fmla="*/ 1876981272 w 3225"/>
                <a:gd name="T33" fmla="*/ 1277088825 h 2256"/>
                <a:gd name="T34" fmla="*/ 1835425487 w 3225"/>
                <a:gd name="T35" fmla="*/ 1335052394 h 2256"/>
                <a:gd name="T36" fmla="*/ 1798275234 w 3225"/>
                <a:gd name="T37" fmla="*/ 1379155506 h 2256"/>
                <a:gd name="T38" fmla="*/ 1741607965 w 3225"/>
                <a:gd name="T39" fmla="*/ 1415067916 h 2256"/>
                <a:gd name="T40" fmla="*/ 1610011339 w 3225"/>
                <a:gd name="T41" fmla="*/ 1093747736 h 2256"/>
                <a:gd name="T42" fmla="*/ 1640234305 w 3225"/>
                <a:gd name="T43" fmla="*/ 1074216732 h 2256"/>
                <a:gd name="T44" fmla="*/ 1655345788 w 3225"/>
                <a:gd name="T45" fmla="*/ 1017512844 h 2256"/>
                <a:gd name="T46" fmla="*/ 1665420507 w 3225"/>
                <a:gd name="T47" fmla="*/ 934977961 h 2256"/>
                <a:gd name="T48" fmla="*/ 1672346207 w 3225"/>
                <a:gd name="T49" fmla="*/ 828501009 h 2256"/>
                <a:gd name="T50" fmla="*/ 1677383368 w 3225"/>
                <a:gd name="T51" fmla="*/ 693042867 h 2256"/>
                <a:gd name="T52" fmla="*/ 1681160445 w 3225"/>
                <a:gd name="T53" fmla="*/ 528602545 h 2256"/>
                <a:gd name="T54" fmla="*/ 1682420529 w 3225"/>
                <a:gd name="T55" fmla="*/ 352191584 h 2256"/>
                <a:gd name="T56" fmla="*/ 1676123284 w 3225"/>
                <a:gd name="T57" fmla="*/ 274697012 h 2256"/>
                <a:gd name="T58" fmla="*/ 1660382949 w 3225"/>
                <a:gd name="T59" fmla="*/ 222403990 h 2256"/>
                <a:gd name="T60" fmla="*/ 1614418458 w 3225"/>
                <a:gd name="T61" fmla="*/ 199722544 h 2256"/>
                <a:gd name="T62" fmla="*/ 1519971687 w 3225"/>
                <a:gd name="T63" fmla="*/ 199722544 h 2256"/>
                <a:gd name="T64" fmla="*/ 1398448986 w 3225"/>
                <a:gd name="T65" fmla="*/ 205392298 h 2256"/>
                <a:gd name="T66" fmla="*/ 1253000563 w 3225"/>
                <a:gd name="T67" fmla="*/ 216733443 h 2256"/>
                <a:gd name="T68" fmla="*/ 1086143412 w 3225"/>
                <a:gd name="T69" fmla="*/ 233744292 h 2256"/>
                <a:gd name="T70" fmla="*/ 899138410 w 3225"/>
                <a:gd name="T71" fmla="*/ 253905533 h 2256"/>
                <a:gd name="T72" fmla="*/ 733540351 w 3225"/>
                <a:gd name="T73" fmla="*/ 270916382 h 2256"/>
                <a:gd name="T74" fmla="*/ 590610509 w 3225"/>
                <a:gd name="T75" fmla="*/ 289187705 h 2256"/>
                <a:gd name="T76" fmla="*/ 470977140 w 3225"/>
                <a:gd name="T77" fmla="*/ 306198554 h 2256"/>
                <a:gd name="T78" fmla="*/ 374640938 w 3225"/>
                <a:gd name="T79" fmla="*/ 323210197 h 2256"/>
                <a:gd name="T80" fmla="*/ 275156213 w 3225"/>
                <a:gd name="T81" fmla="*/ 345891593 h 2256"/>
                <a:gd name="T82" fmla="*/ 184487264 w 3225"/>
                <a:gd name="T83" fmla="*/ 361641968 h 2256"/>
                <a:gd name="T84" fmla="*/ 114596258 w 3225"/>
                <a:gd name="T85" fmla="*/ 362902442 h 2256"/>
                <a:gd name="T86" fmla="*/ 33371601 w 3225"/>
                <a:gd name="T87" fmla="*/ 325730352 h 2256"/>
                <a:gd name="T88" fmla="*/ 6926496 w 3225"/>
                <a:gd name="T89" fmla="*/ 285407869 h 2256"/>
                <a:gd name="T90" fmla="*/ 0 w 3225"/>
                <a:gd name="T91" fmla="*/ 252645852 h 2256"/>
                <a:gd name="T92" fmla="*/ 21407941 w 3225"/>
                <a:gd name="T93" fmla="*/ 239414839 h 2256"/>
                <a:gd name="T94" fmla="*/ 76816731 w 3225"/>
                <a:gd name="T95" fmla="*/ 226183826 h 2256"/>
                <a:gd name="T96" fmla="*/ 523238083 w 3225"/>
                <a:gd name="T97" fmla="*/ 173260518 h 2256"/>
                <a:gd name="T98" fmla="*/ 941324238 w 3225"/>
                <a:gd name="T99" fmla="*/ 122227178 h 2256"/>
                <a:gd name="T100" fmla="*/ 1261815595 w 3225"/>
                <a:gd name="T101" fmla="*/ 80014753 h 2256"/>
                <a:gd name="T102" fmla="*/ 1486600099 w 3225"/>
                <a:gd name="T103" fmla="*/ 43472887 h 2256"/>
                <a:gd name="T104" fmla="*/ 1610640587 w 3225"/>
                <a:gd name="T105" fmla="*/ 17010855 h 2256"/>
                <a:gd name="T106" fmla="*/ 1679901949 w 3225"/>
                <a:gd name="T107" fmla="*/ 3779837 h 2256"/>
                <a:gd name="T108" fmla="*/ 1722087776 w 3225"/>
                <a:gd name="T109" fmla="*/ 0 h 22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25"/>
                <a:gd name="T166" fmla="*/ 0 h 2256"/>
                <a:gd name="T167" fmla="*/ 3225 w 3225"/>
                <a:gd name="T168" fmla="*/ 2256 h 22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25" h="2256">
                  <a:moveTo>
                    <a:pt x="2735" y="0"/>
                  </a:moveTo>
                  <a:lnTo>
                    <a:pt x="2748" y="0"/>
                  </a:lnTo>
                  <a:lnTo>
                    <a:pt x="2762" y="2"/>
                  </a:lnTo>
                  <a:lnTo>
                    <a:pt x="2775" y="6"/>
                  </a:lnTo>
                  <a:lnTo>
                    <a:pt x="2793" y="10"/>
                  </a:lnTo>
                  <a:lnTo>
                    <a:pt x="2810" y="16"/>
                  </a:lnTo>
                  <a:lnTo>
                    <a:pt x="2829" y="21"/>
                  </a:lnTo>
                  <a:lnTo>
                    <a:pt x="2848" y="31"/>
                  </a:lnTo>
                  <a:lnTo>
                    <a:pt x="2869" y="39"/>
                  </a:lnTo>
                  <a:lnTo>
                    <a:pt x="2891" y="50"/>
                  </a:lnTo>
                  <a:lnTo>
                    <a:pt x="2914" y="62"/>
                  </a:lnTo>
                  <a:lnTo>
                    <a:pt x="2939" y="75"/>
                  </a:lnTo>
                  <a:lnTo>
                    <a:pt x="2963" y="88"/>
                  </a:lnTo>
                  <a:lnTo>
                    <a:pt x="2990" y="104"/>
                  </a:lnTo>
                  <a:lnTo>
                    <a:pt x="3019" y="121"/>
                  </a:lnTo>
                  <a:lnTo>
                    <a:pt x="3048" y="138"/>
                  </a:lnTo>
                  <a:lnTo>
                    <a:pt x="3079" y="158"/>
                  </a:lnTo>
                  <a:lnTo>
                    <a:pt x="3096" y="171"/>
                  </a:lnTo>
                  <a:lnTo>
                    <a:pt x="3111" y="184"/>
                  </a:lnTo>
                  <a:lnTo>
                    <a:pt x="3127" y="198"/>
                  </a:lnTo>
                  <a:lnTo>
                    <a:pt x="3142" y="209"/>
                  </a:lnTo>
                  <a:lnTo>
                    <a:pt x="3154" y="221"/>
                  </a:lnTo>
                  <a:lnTo>
                    <a:pt x="3167" y="234"/>
                  </a:lnTo>
                  <a:lnTo>
                    <a:pt x="3177" y="246"/>
                  </a:lnTo>
                  <a:lnTo>
                    <a:pt x="3186" y="255"/>
                  </a:lnTo>
                  <a:lnTo>
                    <a:pt x="3196" y="267"/>
                  </a:lnTo>
                  <a:lnTo>
                    <a:pt x="3203" y="279"/>
                  </a:lnTo>
                  <a:lnTo>
                    <a:pt x="3209" y="288"/>
                  </a:lnTo>
                  <a:lnTo>
                    <a:pt x="3215" y="298"/>
                  </a:lnTo>
                  <a:lnTo>
                    <a:pt x="3219" y="307"/>
                  </a:lnTo>
                  <a:lnTo>
                    <a:pt x="3223" y="315"/>
                  </a:lnTo>
                  <a:lnTo>
                    <a:pt x="3225" y="325"/>
                  </a:lnTo>
                  <a:lnTo>
                    <a:pt x="3225" y="332"/>
                  </a:lnTo>
                  <a:lnTo>
                    <a:pt x="3225" y="340"/>
                  </a:lnTo>
                  <a:lnTo>
                    <a:pt x="3225" y="348"/>
                  </a:lnTo>
                  <a:lnTo>
                    <a:pt x="3223" y="355"/>
                  </a:lnTo>
                  <a:lnTo>
                    <a:pt x="3221" y="363"/>
                  </a:lnTo>
                  <a:lnTo>
                    <a:pt x="3219" y="373"/>
                  </a:lnTo>
                  <a:lnTo>
                    <a:pt x="3217" y="382"/>
                  </a:lnTo>
                  <a:lnTo>
                    <a:pt x="3213" y="394"/>
                  </a:lnTo>
                  <a:lnTo>
                    <a:pt x="3209" y="403"/>
                  </a:lnTo>
                  <a:lnTo>
                    <a:pt x="3205" y="415"/>
                  </a:lnTo>
                  <a:lnTo>
                    <a:pt x="3202" y="426"/>
                  </a:lnTo>
                  <a:lnTo>
                    <a:pt x="3198" y="440"/>
                  </a:lnTo>
                  <a:lnTo>
                    <a:pt x="3192" y="451"/>
                  </a:lnTo>
                  <a:lnTo>
                    <a:pt x="3180" y="478"/>
                  </a:lnTo>
                  <a:lnTo>
                    <a:pt x="3167" y="507"/>
                  </a:lnTo>
                  <a:lnTo>
                    <a:pt x="3161" y="522"/>
                  </a:lnTo>
                  <a:lnTo>
                    <a:pt x="3157" y="538"/>
                  </a:lnTo>
                  <a:lnTo>
                    <a:pt x="3152" y="555"/>
                  </a:lnTo>
                  <a:lnTo>
                    <a:pt x="3148" y="572"/>
                  </a:lnTo>
                  <a:lnTo>
                    <a:pt x="3144" y="591"/>
                  </a:lnTo>
                  <a:lnTo>
                    <a:pt x="3140" y="609"/>
                  </a:lnTo>
                  <a:lnTo>
                    <a:pt x="3136" y="628"/>
                  </a:lnTo>
                  <a:lnTo>
                    <a:pt x="3134" y="649"/>
                  </a:lnTo>
                  <a:lnTo>
                    <a:pt x="3131" y="670"/>
                  </a:lnTo>
                  <a:lnTo>
                    <a:pt x="3129" y="691"/>
                  </a:lnTo>
                  <a:lnTo>
                    <a:pt x="3127" y="714"/>
                  </a:lnTo>
                  <a:lnTo>
                    <a:pt x="3125" y="737"/>
                  </a:lnTo>
                  <a:lnTo>
                    <a:pt x="3125" y="762"/>
                  </a:lnTo>
                  <a:lnTo>
                    <a:pt x="3123" y="787"/>
                  </a:lnTo>
                  <a:lnTo>
                    <a:pt x="3123" y="814"/>
                  </a:lnTo>
                  <a:lnTo>
                    <a:pt x="3123" y="841"/>
                  </a:lnTo>
                  <a:lnTo>
                    <a:pt x="3121" y="874"/>
                  </a:lnTo>
                  <a:lnTo>
                    <a:pt x="3121" y="906"/>
                  </a:lnTo>
                  <a:lnTo>
                    <a:pt x="3119" y="939"/>
                  </a:lnTo>
                  <a:lnTo>
                    <a:pt x="3119" y="970"/>
                  </a:lnTo>
                  <a:lnTo>
                    <a:pt x="3117" y="998"/>
                  </a:lnTo>
                  <a:lnTo>
                    <a:pt x="3117" y="1027"/>
                  </a:lnTo>
                  <a:lnTo>
                    <a:pt x="3115" y="1056"/>
                  </a:lnTo>
                  <a:lnTo>
                    <a:pt x="3115" y="1081"/>
                  </a:lnTo>
                  <a:lnTo>
                    <a:pt x="3113" y="1108"/>
                  </a:lnTo>
                  <a:lnTo>
                    <a:pt x="3113" y="1131"/>
                  </a:lnTo>
                  <a:lnTo>
                    <a:pt x="3111" y="1154"/>
                  </a:lnTo>
                  <a:lnTo>
                    <a:pt x="3111" y="1177"/>
                  </a:lnTo>
                  <a:lnTo>
                    <a:pt x="3111" y="1198"/>
                  </a:lnTo>
                  <a:lnTo>
                    <a:pt x="3109" y="1217"/>
                  </a:lnTo>
                  <a:lnTo>
                    <a:pt x="3109" y="1236"/>
                  </a:lnTo>
                  <a:lnTo>
                    <a:pt x="3109" y="1254"/>
                  </a:lnTo>
                  <a:lnTo>
                    <a:pt x="3107" y="1271"/>
                  </a:lnTo>
                  <a:lnTo>
                    <a:pt x="3107" y="1286"/>
                  </a:lnTo>
                  <a:lnTo>
                    <a:pt x="3107" y="1300"/>
                  </a:lnTo>
                  <a:lnTo>
                    <a:pt x="3106" y="1313"/>
                  </a:lnTo>
                  <a:lnTo>
                    <a:pt x="3106" y="1327"/>
                  </a:lnTo>
                  <a:lnTo>
                    <a:pt x="3106" y="1336"/>
                  </a:lnTo>
                  <a:lnTo>
                    <a:pt x="3106" y="1348"/>
                  </a:lnTo>
                  <a:lnTo>
                    <a:pt x="3106" y="1357"/>
                  </a:lnTo>
                  <a:lnTo>
                    <a:pt x="3106" y="1365"/>
                  </a:lnTo>
                  <a:lnTo>
                    <a:pt x="3104" y="1371"/>
                  </a:lnTo>
                  <a:lnTo>
                    <a:pt x="3104" y="1377"/>
                  </a:lnTo>
                  <a:lnTo>
                    <a:pt x="3104" y="1382"/>
                  </a:lnTo>
                  <a:lnTo>
                    <a:pt x="3104" y="1386"/>
                  </a:lnTo>
                  <a:lnTo>
                    <a:pt x="3104" y="1388"/>
                  </a:lnTo>
                  <a:lnTo>
                    <a:pt x="3104" y="1390"/>
                  </a:lnTo>
                  <a:lnTo>
                    <a:pt x="3104" y="1417"/>
                  </a:lnTo>
                  <a:lnTo>
                    <a:pt x="3104" y="1444"/>
                  </a:lnTo>
                  <a:lnTo>
                    <a:pt x="3102" y="1471"/>
                  </a:lnTo>
                  <a:lnTo>
                    <a:pt x="3102" y="1496"/>
                  </a:lnTo>
                  <a:lnTo>
                    <a:pt x="3102" y="1521"/>
                  </a:lnTo>
                  <a:lnTo>
                    <a:pt x="3100" y="1545"/>
                  </a:lnTo>
                  <a:lnTo>
                    <a:pt x="3098" y="1568"/>
                  </a:lnTo>
                  <a:lnTo>
                    <a:pt x="3096" y="1592"/>
                  </a:lnTo>
                  <a:lnTo>
                    <a:pt x="3094" y="1615"/>
                  </a:lnTo>
                  <a:lnTo>
                    <a:pt x="3092" y="1638"/>
                  </a:lnTo>
                  <a:lnTo>
                    <a:pt x="3090" y="1659"/>
                  </a:lnTo>
                  <a:lnTo>
                    <a:pt x="3088" y="1682"/>
                  </a:lnTo>
                  <a:lnTo>
                    <a:pt x="3084" y="1703"/>
                  </a:lnTo>
                  <a:lnTo>
                    <a:pt x="3081" y="1722"/>
                  </a:lnTo>
                  <a:lnTo>
                    <a:pt x="3075" y="1762"/>
                  </a:lnTo>
                  <a:lnTo>
                    <a:pt x="3067" y="1801"/>
                  </a:lnTo>
                  <a:lnTo>
                    <a:pt x="3059" y="1837"/>
                  </a:lnTo>
                  <a:lnTo>
                    <a:pt x="3050" y="1870"/>
                  </a:lnTo>
                  <a:lnTo>
                    <a:pt x="3038" y="1903"/>
                  </a:lnTo>
                  <a:lnTo>
                    <a:pt x="3029" y="1933"/>
                  </a:lnTo>
                  <a:lnTo>
                    <a:pt x="3015" y="1962"/>
                  </a:lnTo>
                  <a:lnTo>
                    <a:pt x="3004" y="1989"/>
                  </a:lnTo>
                  <a:lnTo>
                    <a:pt x="2990" y="2014"/>
                  </a:lnTo>
                  <a:lnTo>
                    <a:pt x="2981" y="2027"/>
                  </a:lnTo>
                  <a:lnTo>
                    <a:pt x="2971" y="2043"/>
                  </a:lnTo>
                  <a:lnTo>
                    <a:pt x="2962" y="2056"/>
                  </a:lnTo>
                  <a:lnTo>
                    <a:pt x="2952" y="2070"/>
                  </a:lnTo>
                  <a:lnTo>
                    <a:pt x="2942" y="2083"/>
                  </a:lnTo>
                  <a:lnTo>
                    <a:pt x="2935" y="2096"/>
                  </a:lnTo>
                  <a:lnTo>
                    <a:pt x="2925" y="2108"/>
                  </a:lnTo>
                  <a:lnTo>
                    <a:pt x="2915" y="2119"/>
                  </a:lnTo>
                  <a:lnTo>
                    <a:pt x="2908" y="2131"/>
                  </a:lnTo>
                  <a:lnTo>
                    <a:pt x="2898" y="2142"/>
                  </a:lnTo>
                  <a:lnTo>
                    <a:pt x="2891" y="2152"/>
                  </a:lnTo>
                  <a:lnTo>
                    <a:pt x="2881" y="2162"/>
                  </a:lnTo>
                  <a:lnTo>
                    <a:pt x="2871" y="2171"/>
                  </a:lnTo>
                  <a:lnTo>
                    <a:pt x="2864" y="2179"/>
                  </a:lnTo>
                  <a:lnTo>
                    <a:pt x="2856" y="2189"/>
                  </a:lnTo>
                  <a:lnTo>
                    <a:pt x="2846" y="2196"/>
                  </a:lnTo>
                  <a:lnTo>
                    <a:pt x="2839" y="2202"/>
                  </a:lnTo>
                  <a:lnTo>
                    <a:pt x="2831" y="2210"/>
                  </a:lnTo>
                  <a:lnTo>
                    <a:pt x="2814" y="2221"/>
                  </a:lnTo>
                  <a:lnTo>
                    <a:pt x="2798" y="2233"/>
                  </a:lnTo>
                  <a:lnTo>
                    <a:pt x="2781" y="2240"/>
                  </a:lnTo>
                  <a:lnTo>
                    <a:pt x="2766" y="2246"/>
                  </a:lnTo>
                  <a:lnTo>
                    <a:pt x="2752" y="2252"/>
                  </a:lnTo>
                  <a:lnTo>
                    <a:pt x="2737" y="2254"/>
                  </a:lnTo>
                  <a:lnTo>
                    <a:pt x="2722" y="2256"/>
                  </a:lnTo>
                  <a:lnTo>
                    <a:pt x="2681" y="2125"/>
                  </a:lnTo>
                  <a:lnTo>
                    <a:pt x="2639" y="1995"/>
                  </a:lnTo>
                  <a:lnTo>
                    <a:pt x="2599" y="1866"/>
                  </a:lnTo>
                  <a:lnTo>
                    <a:pt x="2557" y="1736"/>
                  </a:lnTo>
                  <a:lnTo>
                    <a:pt x="2564" y="1734"/>
                  </a:lnTo>
                  <a:lnTo>
                    <a:pt x="2572" y="1732"/>
                  </a:lnTo>
                  <a:lnTo>
                    <a:pt x="2580" y="1730"/>
                  </a:lnTo>
                  <a:lnTo>
                    <a:pt x="2587" y="1724"/>
                  </a:lnTo>
                  <a:lnTo>
                    <a:pt x="2593" y="1720"/>
                  </a:lnTo>
                  <a:lnTo>
                    <a:pt x="2599" y="1712"/>
                  </a:lnTo>
                  <a:lnTo>
                    <a:pt x="2605" y="1705"/>
                  </a:lnTo>
                  <a:lnTo>
                    <a:pt x="2610" y="1695"/>
                  </a:lnTo>
                  <a:lnTo>
                    <a:pt x="2614" y="1684"/>
                  </a:lnTo>
                  <a:lnTo>
                    <a:pt x="2618" y="1672"/>
                  </a:lnTo>
                  <a:lnTo>
                    <a:pt x="2622" y="1659"/>
                  </a:lnTo>
                  <a:lnTo>
                    <a:pt x="2626" y="1645"/>
                  </a:lnTo>
                  <a:lnTo>
                    <a:pt x="2628" y="1630"/>
                  </a:lnTo>
                  <a:lnTo>
                    <a:pt x="2629" y="1615"/>
                  </a:lnTo>
                  <a:lnTo>
                    <a:pt x="2631" y="1597"/>
                  </a:lnTo>
                  <a:lnTo>
                    <a:pt x="2633" y="1578"/>
                  </a:lnTo>
                  <a:lnTo>
                    <a:pt x="2635" y="1561"/>
                  </a:lnTo>
                  <a:lnTo>
                    <a:pt x="2637" y="1544"/>
                  </a:lnTo>
                  <a:lnTo>
                    <a:pt x="2641" y="1524"/>
                  </a:lnTo>
                  <a:lnTo>
                    <a:pt x="2643" y="1505"/>
                  </a:lnTo>
                  <a:lnTo>
                    <a:pt x="2645" y="1484"/>
                  </a:lnTo>
                  <a:lnTo>
                    <a:pt x="2647" y="1463"/>
                  </a:lnTo>
                  <a:lnTo>
                    <a:pt x="2649" y="1440"/>
                  </a:lnTo>
                  <a:lnTo>
                    <a:pt x="2651" y="1417"/>
                  </a:lnTo>
                  <a:lnTo>
                    <a:pt x="2651" y="1392"/>
                  </a:lnTo>
                  <a:lnTo>
                    <a:pt x="2653" y="1367"/>
                  </a:lnTo>
                  <a:lnTo>
                    <a:pt x="2654" y="1342"/>
                  </a:lnTo>
                  <a:lnTo>
                    <a:pt x="2656" y="1315"/>
                  </a:lnTo>
                  <a:lnTo>
                    <a:pt x="2658" y="1286"/>
                  </a:lnTo>
                  <a:lnTo>
                    <a:pt x="2658" y="1258"/>
                  </a:lnTo>
                  <a:lnTo>
                    <a:pt x="2660" y="1227"/>
                  </a:lnTo>
                  <a:lnTo>
                    <a:pt x="2662" y="1196"/>
                  </a:lnTo>
                  <a:lnTo>
                    <a:pt x="2662" y="1165"/>
                  </a:lnTo>
                  <a:lnTo>
                    <a:pt x="2664" y="1133"/>
                  </a:lnTo>
                  <a:lnTo>
                    <a:pt x="2664" y="1100"/>
                  </a:lnTo>
                  <a:lnTo>
                    <a:pt x="2666" y="1066"/>
                  </a:lnTo>
                  <a:lnTo>
                    <a:pt x="2666" y="1029"/>
                  </a:lnTo>
                  <a:lnTo>
                    <a:pt x="2668" y="993"/>
                  </a:lnTo>
                  <a:lnTo>
                    <a:pt x="2668" y="956"/>
                  </a:lnTo>
                  <a:lnTo>
                    <a:pt x="2670" y="918"/>
                  </a:lnTo>
                  <a:lnTo>
                    <a:pt x="2670" y="879"/>
                  </a:lnTo>
                  <a:lnTo>
                    <a:pt x="2670" y="839"/>
                  </a:lnTo>
                  <a:lnTo>
                    <a:pt x="2670" y="799"/>
                  </a:lnTo>
                  <a:lnTo>
                    <a:pt x="2670" y="756"/>
                  </a:lnTo>
                  <a:lnTo>
                    <a:pt x="2672" y="714"/>
                  </a:lnTo>
                  <a:lnTo>
                    <a:pt x="2672" y="670"/>
                  </a:lnTo>
                  <a:lnTo>
                    <a:pt x="2672" y="626"/>
                  </a:lnTo>
                  <a:lnTo>
                    <a:pt x="2672" y="580"/>
                  </a:lnTo>
                  <a:lnTo>
                    <a:pt x="2672" y="559"/>
                  </a:lnTo>
                  <a:lnTo>
                    <a:pt x="2670" y="540"/>
                  </a:lnTo>
                  <a:lnTo>
                    <a:pt x="2670" y="518"/>
                  </a:lnTo>
                  <a:lnTo>
                    <a:pt x="2670" y="501"/>
                  </a:lnTo>
                  <a:lnTo>
                    <a:pt x="2668" y="484"/>
                  </a:lnTo>
                  <a:lnTo>
                    <a:pt x="2666" y="467"/>
                  </a:lnTo>
                  <a:lnTo>
                    <a:pt x="2664" y="449"/>
                  </a:lnTo>
                  <a:lnTo>
                    <a:pt x="2662" y="436"/>
                  </a:lnTo>
                  <a:lnTo>
                    <a:pt x="2658" y="421"/>
                  </a:lnTo>
                  <a:lnTo>
                    <a:pt x="2656" y="407"/>
                  </a:lnTo>
                  <a:lnTo>
                    <a:pt x="2653" y="396"/>
                  </a:lnTo>
                  <a:lnTo>
                    <a:pt x="2651" y="382"/>
                  </a:lnTo>
                  <a:lnTo>
                    <a:pt x="2647" y="373"/>
                  </a:lnTo>
                  <a:lnTo>
                    <a:pt x="2643" y="361"/>
                  </a:lnTo>
                  <a:lnTo>
                    <a:pt x="2637" y="353"/>
                  </a:lnTo>
                  <a:lnTo>
                    <a:pt x="2633" y="344"/>
                  </a:lnTo>
                  <a:lnTo>
                    <a:pt x="2626" y="338"/>
                  </a:lnTo>
                  <a:lnTo>
                    <a:pt x="2616" y="332"/>
                  </a:lnTo>
                  <a:lnTo>
                    <a:pt x="2605" y="326"/>
                  </a:lnTo>
                  <a:lnTo>
                    <a:pt x="2591" y="323"/>
                  </a:lnTo>
                  <a:lnTo>
                    <a:pt x="2578" y="319"/>
                  </a:lnTo>
                  <a:lnTo>
                    <a:pt x="2564" y="317"/>
                  </a:lnTo>
                  <a:lnTo>
                    <a:pt x="2547" y="315"/>
                  </a:lnTo>
                  <a:lnTo>
                    <a:pt x="2532" y="315"/>
                  </a:lnTo>
                  <a:lnTo>
                    <a:pt x="2510" y="315"/>
                  </a:lnTo>
                  <a:lnTo>
                    <a:pt x="2487" y="315"/>
                  </a:lnTo>
                  <a:lnTo>
                    <a:pt x="2464" y="315"/>
                  </a:lnTo>
                  <a:lnTo>
                    <a:pt x="2439" y="315"/>
                  </a:lnTo>
                  <a:lnTo>
                    <a:pt x="2414" y="317"/>
                  </a:lnTo>
                  <a:lnTo>
                    <a:pt x="2390" y="317"/>
                  </a:lnTo>
                  <a:lnTo>
                    <a:pt x="2363" y="319"/>
                  </a:lnTo>
                  <a:lnTo>
                    <a:pt x="2336" y="319"/>
                  </a:lnTo>
                  <a:lnTo>
                    <a:pt x="2309" y="321"/>
                  </a:lnTo>
                  <a:lnTo>
                    <a:pt x="2280" y="323"/>
                  </a:lnTo>
                  <a:lnTo>
                    <a:pt x="2251" y="325"/>
                  </a:lnTo>
                  <a:lnTo>
                    <a:pt x="2221" y="326"/>
                  </a:lnTo>
                  <a:lnTo>
                    <a:pt x="2190" y="328"/>
                  </a:lnTo>
                  <a:lnTo>
                    <a:pt x="2159" y="330"/>
                  </a:lnTo>
                  <a:lnTo>
                    <a:pt x="2127" y="332"/>
                  </a:lnTo>
                  <a:lnTo>
                    <a:pt x="2094" y="336"/>
                  </a:lnTo>
                  <a:lnTo>
                    <a:pt x="2059" y="338"/>
                  </a:lnTo>
                  <a:lnTo>
                    <a:pt x="2025" y="342"/>
                  </a:lnTo>
                  <a:lnTo>
                    <a:pt x="1990" y="344"/>
                  </a:lnTo>
                  <a:lnTo>
                    <a:pt x="1954" y="348"/>
                  </a:lnTo>
                  <a:lnTo>
                    <a:pt x="1917" y="351"/>
                  </a:lnTo>
                  <a:lnTo>
                    <a:pt x="1881" y="355"/>
                  </a:lnTo>
                  <a:lnTo>
                    <a:pt x="1842" y="359"/>
                  </a:lnTo>
                  <a:lnTo>
                    <a:pt x="1804" y="363"/>
                  </a:lnTo>
                  <a:lnTo>
                    <a:pt x="1766" y="367"/>
                  </a:lnTo>
                  <a:lnTo>
                    <a:pt x="1725" y="371"/>
                  </a:lnTo>
                  <a:lnTo>
                    <a:pt x="1683" y="374"/>
                  </a:lnTo>
                  <a:lnTo>
                    <a:pt x="1643" y="380"/>
                  </a:lnTo>
                  <a:lnTo>
                    <a:pt x="1601" y="384"/>
                  </a:lnTo>
                  <a:lnTo>
                    <a:pt x="1556" y="388"/>
                  </a:lnTo>
                  <a:lnTo>
                    <a:pt x="1514" y="394"/>
                  </a:lnTo>
                  <a:lnTo>
                    <a:pt x="1470" y="399"/>
                  </a:lnTo>
                  <a:lnTo>
                    <a:pt x="1428" y="403"/>
                  </a:lnTo>
                  <a:lnTo>
                    <a:pt x="1387" y="407"/>
                  </a:lnTo>
                  <a:lnTo>
                    <a:pt x="1349" y="411"/>
                  </a:lnTo>
                  <a:lnTo>
                    <a:pt x="1311" y="415"/>
                  </a:lnTo>
                  <a:lnTo>
                    <a:pt x="1272" y="419"/>
                  </a:lnTo>
                  <a:lnTo>
                    <a:pt x="1236" y="422"/>
                  </a:lnTo>
                  <a:lnTo>
                    <a:pt x="1199" y="426"/>
                  </a:lnTo>
                  <a:lnTo>
                    <a:pt x="1165" y="430"/>
                  </a:lnTo>
                  <a:lnTo>
                    <a:pt x="1130" y="434"/>
                  </a:lnTo>
                  <a:lnTo>
                    <a:pt x="1096" y="438"/>
                  </a:lnTo>
                  <a:lnTo>
                    <a:pt x="1063" y="442"/>
                  </a:lnTo>
                  <a:lnTo>
                    <a:pt x="1030" y="446"/>
                  </a:lnTo>
                  <a:lnTo>
                    <a:pt x="1000" y="451"/>
                  </a:lnTo>
                  <a:lnTo>
                    <a:pt x="969" y="455"/>
                  </a:lnTo>
                  <a:lnTo>
                    <a:pt x="938" y="459"/>
                  </a:lnTo>
                  <a:lnTo>
                    <a:pt x="909" y="463"/>
                  </a:lnTo>
                  <a:lnTo>
                    <a:pt x="881" y="467"/>
                  </a:lnTo>
                  <a:lnTo>
                    <a:pt x="854" y="470"/>
                  </a:lnTo>
                  <a:lnTo>
                    <a:pt x="825" y="474"/>
                  </a:lnTo>
                  <a:lnTo>
                    <a:pt x="800" y="478"/>
                  </a:lnTo>
                  <a:lnTo>
                    <a:pt x="773" y="482"/>
                  </a:lnTo>
                  <a:lnTo>
                    <a:pt x="748" y="486"/>
                  </a:lnTo>
                  <a:lnTo>
                    <a:pt x="725" y="490"/>
                  </a:lnTo>
                  <a:lnTo>
                    <a:pt x="702" y="494"/>
                  </a:lnTo>
                  <a:lnTo>
                    <a:pt x="679" y="497"/>
                  </a:lnTo>
                  <a:lnTo>
                    <a:pt x="656" y="501"/>
                  </a:lnTo>
                  <a:lnTo>
                    <a:pt x="635" y="505"/>
                  </a:lnTo>
                  <a:lnTo>
                    <a:pt x="616" y="509"/>
                  </a:lnTo>
                  <a:lnTo>
                    <a:pt x="595" y="513"/>
                  </a:lnTo>
                  <a:lnTo>
                    <a:pt x="577" y="518"/>
                  </a:lnTo>
                  <a:lnTo>
                    <a:pt x="558" y="522"/>
                  </a:lnTo>
                  <a:lnTo>
                    <a:pt x="541" y="526"/>
                  </a:lnTo>
                  <a:lnTo>
                    <a:pt x="514" y="532"/>
                  </a:lnTo>
                  <a:lnTo>
                    <a:pt x="487" y="540"/>
                  </a:lnTo>
                  <a:lnTo>
                    <a:pt x="462" y="545"/>
                  </a:lnTo>
                  <a:lnTo>
                    <a:pt x="437" y="549"/>
                  </a:lnTo>
                  <a:lnTo>
                    <a:pt x="414" y="555"/>
                  </a:lnTo>
                  <a:lnTo>
                    <a:pt x="391" y="559"/>
                  </a:lnTo>
                  <a:lnTo>
                    <a:pt x="370" y="563"/>
                  </a:lnTo>
                  <a:lnTo>
                    <a:pt x="349" y="566"/>
                  </a:lnTo>
                  <a:lnTo>
                    <a:pt x="330" y="570"/>
                  </a:lnTo>
                  <a:lnTo>
                    <a:pt x="311" y="572"/>
                  </a:lnTo>
                  <a:lnTo>
                    <a:pt x="293" y="574"/>
                  </a:lnTo>
                  <a:lnTo>
                    <a:pt x="276" y="576"/>
                  </a:lnTo>
                  <a:lnTo>
                    <a:pt x="259" y="578"/>
                  </a:lnTo>
                  <a:lnTo>
                    <a:pt x="243" y="580"/>
                  </a:lnTo>
                  <a:lnTo>
                    <a:pt x="230" y="580"/>
                  </a:lnTo>
                  <a:lnTo>
                    <a:pt x="216" y="580"/>
                  </a:lnTo>
                  <a:lnTo>
                    <a:pt x="199" y="580"/>
                  </a:lnTo>
                  <a:lnTo>
                    <a:pt x="182" y="576"/>
                  </a:lnTo>
                  <a:lnTo>
                    <a:pt x="163" y="572"/>
                  </a:lnTo>
                  <a:lnTo>
                    <a:pt x="145" y="568"/>
                  </a:lnTo>
                  <a:lnTo>
                    <a:pt x="126" y="561"/>
                  </a:lnTo>
                  <a:lnTo>
                    <a:pt x="107" y="553"/>
                  </a:lnTo>
                  <a:lnTo>
                    <a:pt x="88" y="543"/>
                  </a:lnTo>
                  <a:lnTo>
                    <a:pt x="71" y="532"/>
                  </a:lnTo>
                  <a:lnTo>
                    <a:pt x="53" y="517"/>
                  </a:lnTo>
                  <a:lnTo>
                    <a:pt x="40" y="499"/>
                  </a:lnTo>
                  <a:lnTo>
                    <a:pt x="34" y="492"/>
                  </a:lnTo>
                  <a:lnTo>
                    <a:pt x="28" y="484"/>
                  </a:lnTo>
                  <a:lnTo>
                    <a:pt x="23" y="476"/>
                  </a:lnTo>
                  <a:lnTo>
                    <a:pt x="19" y="469"/>
                  </a:lnTo>
                  <a:lnTo>
                    <a:pt x="13" y="461"/>
                  </a:lnTo>
                  <a:lnTo>
                    <a:pt x="11" y="453"/>
                  </a:lnTo>
                  <a:lnTo>
                    <a:pt x="7" y="444"/>
                  </a:lnTo>
                  <a:lnTo>
                    <a:pt x="3" y="436"/>
                  </a:lnTo>
                  <a:lnTo>
                    <a:pt x="1" y="428"/>
                  </a:lnTo>
                  <a:lnTo>
                    <a:pt x="1" y="421"/>
                  </a:lnTo>
                  <a:lnTo>
                    <a:pt x="0" y="413"/>
                  </a:lnTo>
                  <a:lnTo>
                    <a:pt x="0" y="405"/>
                  </a:lnTo>
                  <a:lnTo>
                    <a:pt x="0" y="401"/>
                  </a:lnTo>
                  <a:lnTo>
                    <a:pt x="1" y="398"/>
                  </a:lnTo>
                  <a:lnTo>
                    <a:pt x="3" y="396"/>
                  </a:lnTo>
                  <a:lnTo>
                    <a:pt x="7" y="392"/>
                  </a:lnTo>
                  <a:lnTo>
                    <a:pt x="13" y="390"/>
                  </a:lnTo>
                  <a:lnTo>
                    <a:pt x="19" y="386"/>
                  </a:lnTo>
                  <a:lnTo>
                    <a:pt x="26" y="384"/>
                  </a:lnTo>
                  <a:lnTo>
                    <a:pt x="34" y="380"/>
                  </a:lnTo>
                  <a:lnTo>
                    <a:pt x="44" y="378"/>
                  </a:lnTo>
                  <a:lnTo>
                    <a:pt x="53" y="374"/>
                  </a:lnTo>
                  <a:lnTo>
                    <a:pt x="65" y="373"/>
                  </a:lnTo>
                  <a:lnTo>
                    <a:pt x="78" y="369"/>
                  </a:lnTo>
                  <a:lnTo>
                    <a:pt x="92" y="367"/>
                  </a:lnTo>
                  <a:lnTo>
                    <a:pt x="107" y="363"/>
                  </a:lnTo>
                  <a:lnTo>
                    <a:pt x="122" y="359"/>
                  </a:lnTo>
                  <a:lnTo>
                    <a:pt x="140" y="357"/>
                  </a:lnTo>
                  <a:lnTo>
                    <a:pt x="263" y="342"/>
                  </a:lnTo>
                  <a:lnTo>
                    <a:pt x="383" y="328"/>
                  </a:lnTo>
                  <a:lnTo>
                    <a:pt x="499" y="315"/>
                  </a:lnTo>
                  <a:lnTo>
                    <a:pt x="614" y="302"/>
                  </a:lnTo>
                  <a:lnTo>
                    <a:pt x="723" y="288"/>
                  </a:lnTo>
                  <a:lnTo>
                    <a:pt x="831" y="275"/>
                  </a:lnTo>
                  <a:lnTo>
                    <a:pt x="934" y="263"/>
                  </a:lnTo>
                  <a:lnTo>
                    <a:pt x="1036" y="252"/>
                  </a:lnTo>
                  <a:lnTo>
                    <a:pt x="1134" y="238"/>
                  </a:lnTo>
                  <a:lnTo>
                    <a:pt x="1230" y="227"/>
                  </a:lnTo>
                  <a:lnTo>
                    <a:pt x="1320" y="217"/>
                  </a:lnTo>
                  <a:lnTo>
                    <a:pt x="1409" y="206"/>
                  </a:lnTo>
                  <a:lnTo>
                    <a:pt x="1495" y="194"/>
                  </a:lnTo>
                  <a:lnTo>
                    <a:pt x="1577" y="184"/>
                  </a:lnTo>
                  <a:lnTo>
                    <a:pt x="1656" y="173"/>
                  </a:lnTo>
                  <a:lnTo>
                    <a:pt x="1733" y="163"/>
                  </a:lnTo>
                  <a:lnTo>
                    <a:pt x="1804" y="154"/>
                  </a:lnTo>
                  <a:lnTo>
                    <a:pt x="1875" y="144"/>
                  </a:lnTo>
                  <a:lnTo>
                    <a:pt x="1940" y="135"/>
                  </a:lnTo>
                  <a:lnTo>
                    <a:pt x="2004" y="127"/>
                  </a:lnTo>
                  <a:lnTo>
                    <a:pt x="2065" y="117"/>
                  </a:lnTo>
                  <a:lnTo>
                    <a:pt x="2123" y="110"/>
                  </a:lnTo>
                  <a:lnTo>
                    <a:pt x="2176" y="102"/>
                  </a:lnTo>
                  <a:lnTo>
                    <a:pt x="2226" y="92"/>
                  </a:lnTo>
                  <a:lnTo>
                    <a:pt x="2274" y="85"/>
                  </a:lnTo>
                  <a:lnTo>
                    <a:pt x="2318" y="77"/>
                  </a:lnTo>
                  <a:lnTo>
                    <a:pt x="2361" y="69"/>
                  </a:lnTo>
                  <a:lnTo>
                    <a:pt x="2397" y="64"/>
                  </a:lnTo>
                  <a:lnTo>
                    <a:pt x="2434" y="56"/>
                  </a:lnTo>
                  <a:lnTo>
                    <a:pt x="2464" y="48"/>
                  </a:lnTo>
                  <a:lnTo>
                    <a:pt x="2493" y="42"/>
                  </a:lnTo>
                  <a:lnTo>
                    <a:pt x="2518" y="37"/>
                  </a:lnTo>
                  <a:lnTo>
                    <a:pt x="2539" y="31"/>
                  </a:lnTo>
                  <a:lnTo>
                    <a:pt x="2558" y="27"/>
                  </a:lnTo>
                  <a:lnTo>
                    <a:pt x="2576" y="23"/>
                  </a:lnTo>
                  <a:lnTo>
                    <a:pt x="2593" y="19"/>
                  </a:lnTo>
                  <a:lnTo>
                    <a:pt x="2610" y="17"/>
                  </a:lnTo>
                  <a:lnTo>
                    <a:pt x="2626" y="14"/>
                  </a:lnTo>
                  <a:lnTo>
                    <a:pt x="2641" y="12"/>
                  </a:lnTo>
                  <a:lnTo>
                    <a:pt x="2654" y="8"/>
                  </a:lnTo>
                  <a:lnTo>
                    <a:pt x="2668" y="6"/>
                  </a:lnTo>
                  <a:lnTo>
                    <a:pt x="2681" y="4"/>
                  </a:lnTo>
                  <a:lnTo>
                    <a:pt x="2693" y="4"/>
                  </a:lnTo>
                  <a:lnTo>
                    <a:pt x="2702" y="2"/>
                  </a:lnTo>
                  <a:lnTo>
                    <a:pt x="2712" y="0"/>
                  </a:lnTo>
                  <a:lnTo>
                    <a:pt x="2722" y="0"/>
                  </a:lnTo>
                  <a:lnTo>
                    <a:pt x="2729" y="0"/>
                  </a:lnTo>
                  <a:lnTo>
                    <a:pt x="273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4654323" y="5015593"/>
              <a:ext cx="203427" cy="205468"/>
            </a:xfrm>
            <a:custGeom>
              <a:avLst/>
              <a:gdLst>
                <a:gd name="T0" fmla="*/ 26550065 w 597"/>
                <a:gd name="T1" fmla="*/ 0 h 605"/>
                <a:gd name="T2" fmla="*/ 32239647 w 597"/>
                <a:gd name="T3" fmla="*/ 0 h 605"/>
                <a:gd name="T4" fmla="*/ 39825490 w 597"/>
                <a:gd name="T5" fmla="*/ 1256014 h 605"/>
                <a:gd name="T6" fmla="*/ 48043420 w 597"/>
                <a:gd name="T7" fmla="*/ 3768043 h 605"/>
                <a:gd name="T8" fmla="*/ 59421799 w 597"/>
                <a:gd name="T9" fmla="*/ 7535293 h 605"/>
                <a:gd name="T10" fmla="*/ 70168874 w 597"/>
                <a:gd name="T11" fmla="*/ 10674931 h 605"/>
                <a:gd name="T12" fmla="*/ 89765171 w 597"/>
                <a:gd name="T13" fmla="*/ 19467031 h 605"/>
                <a:gd name="T14" fmla="*/ 121372743 w 597"/>
                <a:gd name="T15" fmla="*/ 28885951 h 605"/>
                <a:gd name="T16" fmla="*/ 152348203 w 597"/>
                <a:gd name="T17" fmla="*/ 36421241 h 605"/>
                <a:gd name="T18" fmla="*/ 180795313 w 597"/>
                <a:gd name="T19" fmla="*/ 40816893 h 605"/>
                <a:gd name="T20" fmla="*/ 204816221 w 597"/>
                <a:gd name="T21" fmla="*/ 44584935 h 605"/>
                <a:gd name="T22" fmla="*/ 225677538 w 597"/>
                <a:gd name="T23" fmla="*/ 48352976 h 605"/>
                <a:gd name="T24" fmla="*/ 243377574 w 597"/>
                <a:gd name="T25" fmla="*/ 50864211 h 605"/>
                <a:gd name="T26" fmla="*/ 257917172 w 597"/>
                <a:gd name="T27" fmla="*/ 52120237 h 605"/>
                <a:gd name="T28" fmla="*/ 269295539 w 597"/>
                <a:gd name="T29" fmla="*/ 53376251 h 605"/>
                <a:gd name="T30" fmla="*/ 299638911 w 597"/>
                <a:gd name="T31" fmla="*/ 135010830 h 605"/>
                <a:gd name="T32" fmla="*/ 351475638 w 597"/>
                <a:gd name="T33" fmla="*/ 297652377 h 605"/>
                <a:gd name="T34" fmla="*/ 369807761 w 597"/>
                <a:gd name="T35" fmla="*/ 378658528 h 605"/>
                <a:gd name="T36" fmla="*/ 355268162 w 597"/>
                <a:gd name="T37" fmla="*/ 377402514 h 605"/>
                <a:gd name="T38" fmla="*/ 341993533 w 597"/>
                <a:gd name="T39" fmla="*/ 374890487 h 605"/>
                <a:gd name="T40" fmla="*/ 329982284 w 597"/>
                <a:gd name="T41" fmla="*/ 369867224 h 605"/>
                <a:gd name="T42" fmla="*/ 317971829 w 597"/>
                <a:gd name="T43" fmla="*/ 365471572 h 605"/>
                <a:gd name="T44" fmla="*/ 306592667 w 597"/>
                <a:gd name="T45" fmla="*/ 357936282 h 605"/>
                <a:gd name="T46" fmla="*/ 297110562 w 597"/>
                <a:gd name="T47" fmla="*/ 349772589 h 605"/>
                <a:gd name="T48" fmla="*/ 288260544 w 597"/>
                <a:gd name="T49" fmla="*/ 338469258 h 605"/>
                <a:gd name="T50" fmla="*/ 271824684 w 597"/>
                <a:gd name="T51" fmla="*/ 313351360 h 605"/>
                <a:gd name="T52" fmla="*/ 243377574 w 597"/>
                <a:gd name="T53" fmla="*/ 276301728 h 605"/>
                <a:gd name="T54" fmla="*/ 216827521 w 597"/>
                <a:gd name="T55" fmla="*/ 241135720 h 605"/>
                <a:gd name="T56" fmla="*/ 187748273 w 597"/>
                <a:gd name="T57" fmla="*/ 207226469 h 605"/>
                <a:gd name="T58" fmla="*/ 159934046 w 597"/>
                <a:gd name="T59" fmla="*/ 177084517 h 605"/>
                <a:gd name="T60" fmla="*/ 130854848 w 597"/>
                <a:gd name="T61" fmla="*/ 148197785 h 605"/>
                <a:gd name="T62" fmla="*/ 103040596 w 597"/>
                <a:gd name="T63" fmla="*/ 121823874 h 605"/>
                <a:gd name="T64" fmla="*/ 73961398 w 597"/>
                <a:gd name="T65" fmla="*/ 97961173 h 605"/>
                <a:gd name="T66" fmla="*/ 53100926 w 597"/>
                <a:gd name="T67" fmla="*/ 82262190 h 605"/>
                <a:gd name="T68" fmla="*/ 39825490 w 597"/>
                <a:gd name="T69" fmla="*/ 72214872 h 605"/>
                <a:gd name="T70" fmla="*/ 27814240 w 597"/>
                <a:gd name="T71" fmla="*/ 62795958 h 605"/>
                <a:gd name="T72" fmla="*/ 18964216 w 597"/>
                <a:gd name="T73" fmla="*/ 54004654 h 605"/>
                <a:gd name="T74" fmla="*/ 10746283 w 597"/>
                <a:gd name="T75" fmla="*/ 45840948 h 605"/>
                <a:gd name="T76" fmla="*/ 5689583 w 597"/>
                <a:gd name="T77" fmla="*/ 37677255 h 605"/>
                <a:gd name="T78" fmla="*/ 1896263 w 597"/>
                <a:gd name="T79" fmla="*/ 28885951 h 605"/>
                <a:gd name="T80" fmla="*/ 0 w 597"/>
                <a:gd name="T81" fmla="*/ 21978266 h 605"/>
                <a:gd name="T82" fmla="*/ 0 w 597"/>
                <a:gd name="T83" fmla="*/ 14442976 h 605"/>
                <a:gd name="T84" fmla="*/ 3160437 w 597"/>
                <a:gd name="T85" fmla="*/ 7535293 h 605"/>
                <a:gd name="T86" fmla="*/ 9482108 w 597"/>
                <a:gd name="T87" fmla="*/ 2512028 h 605"/>
                <a:gd name="T88" fmla="*/ 17700042 w 597"/>
                <a:gd name="T89" fmla="*/ 0 h 605"/>
                <a:gd name="T90" fmla="*/ 24021710 w 597"/>
                <a:gd name="T91" fmla="*/ 0 h 6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97"/>
                <a:gd name="T139" fmla="*/ 0 h 605"/>
                <a:gd name="T140" fmla="*/ 597 w 597"/>
                <a:gd name="T141" fmla="*/ 605 h 6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97" h="605">
                  <a:moveTo>
                    <a:pt x="38" y="0"/>
                  </a:move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9" y="4"/>
                  </a:lnTo>
                  <a:lnTo>
                    <a:pt x="76" y="6"/>
                  </a:lnTo>
                  <a:lnTo>
                    <a:pt x="84" y="10"/>
                  </a:lnTo>
                  <a:lnTo>
                    <a:pt x="94" y="12"/>
                  </a:lnTo>
                  <a:lnTo>
                    <a:pt x="101" y="15"/>
                  </a:lnTo>
                  <a:lnTo>
                    <a:pt x="111" y="17"/>
                  </a:lnTo>
                  <a:lnTo>
                    <a:pt x="121" y="21"/>
                  </a:lnTo>
                  <a:lnTo>
                    <a:pt x="142" y="31"/>
                  </a:lnTo>
                  <a:lnTo>
                    <a:pt x="165" y="42"/>
                  </a:lnTo>
                  <a:lnTo>
                    <a:pt x="192" y="46"/>
                  </a:lnTo>
                  <a:lnTo>
                    <a:pt x="217" y="52"/>
                  </a:lnTo>
                  <a:lnTo>
                    <a:pt x="241" y="58"/>
                  </a:lnTo>
                  <a:lnTo>
                    <a:pt x="263" y="61"/>
                  </a:lnTo>
                  <a:lnTo>
                    <a:pt x="286" y="65"/>
                  </a:lnTo>
                  <a:lnTo>
                    <a:pt x="305" y="69"/>
                  </a:lnTo>
                  <a:lnTo>
                    <a:pt x="324" y="71"/>
                  </a:lnTo>
                  <a:lnTo>
                    <a:pt x="341" y="75"/>
                  </a:lnTo>
                  <a:lnTo>
                    <a:pt x="357" y="77"/>
                  </a:lnTo>
                  <a:lnTo>
                    <a:pt x="372" y="79"/>
                  </a:lnTo>
                  <a:lnTo>
                    <a:pt x="385" y="81"/>
                  </a:lnTo>
                  <a:lnTo>
                    <a:pt x="397" y="83"/>
                  </a:lnTo>
                  <a:lnTo>
                    <a:pt x="408" y="83"/>
                  </a:lnTo>
                  <a:lnTo>
                    <a:pt x="418" y="83"/>
                  </a:lnTo>
                  <a:lnTo>
                    <a:pt x="426" y="85"/>
                  </a:lnTo>
                  <a:lnTo>
                    <a:pt x="432" y="85"/>
                  </a:lnTo>
                  <a:lnTo>
                    <a:pt x="474" y="215"/>
                  </a:lnTo>
                  <a:lnTo>
                    <a:pt x="514" y="344"/>
                  </a:lnTo>
                  <a:lnTo>
                    <a:pt x="556" y="474"/>
                  </a:lnTo>
                  <a:lnTo>
                    <a:pt x="597" y="605"/>
                  </a:lnTo>
                  <a:lnTo>
                    <a:pt x="585" y="603"/>
                  </a:lnTo>
                  <a:lnTo>
                    <a:pt x="574" y="603"/>
                  </a:lnTo>
                  <a:lnTo>
                    <a:pt x="562" y="601"/>
                  </a:lnTo>
                  <a:lnTo>
                    <a:pt x="552" y="599"/>
                  </a:lnTo>
                  <a:lnTo>
                    <a:pt x="541" y="597"/>
                  </a:lnTo>
                  <a:lnTo>
                    <a:pt x="531" y="593"/>
                  </a:lnTo>
                  <a:lnTo>
                    <a:pt x="522" y="589"/>
                  </a:lnTo>
                  <a:lnTo>
                    <a:pt x="512" y="586"/>
                  </a:lnTo>
                  <a:lnTo>
                    <a:pt x="503" y="582"/>
                  </a:lnTo>
                  <a:lnTo>
                    <a:pt x="495" y="576"/>
                  </a:lnTo>
                  <a:lnTo>
                    <a:pt x="485" y="570"/>
                  </a:lnTo>
                  <a:lnTo>
                    <a:pt x="478" y="562"/>
                  </a:lnTo>
                  <a:lnTo>
                    <a:pt x="470" y="557"/>
                  </a:lnTo>
                  <a:lnTo>
                    <a:pt x="464" y="549"/>
                  </a:lnTo>
                  <a:lnTo>
                    <a:pt x="456" y="539"/>
                  </a:lnTo>
                  <a:lnTo>
                    <a:pt x="451" y="532"/>
                  </a:lnTo>
                  <a:lnTo>
                    <a:pt x="430" y="499"/>
                  </a:lnTo>
                  <a:lnTo>
                    <a:pt x="408" y="468"/>
                  </a:lnTo>
                  <a:lnTo>
                    <a:pt x="385" y="440"/>
                  </a:lnTo>
                  <a:lnTo>
                    <a:pt x="364" y="411"/>
                  </a:lnTo>
                  <a:lnTo>
                    <a:pt x="343" y="384"/>
                  </a:lnTo>
                  <a:lnTo>
                    <a:pt x="320" y="357"/>
                  </a:lnTo>
                  <a:lnTo>
                    <a:pt x="297" y="330"/>
                  </a:lnTo>
                  <a:lnTo>
                    <a:pt x="276" y="305"/>
                  </a:lnTo>
                  <a:lnTo>
                    <a:pt x="253" y="282"/>
                  </a:lnTo>
                  <a:lnTo>
                    <a:pt x="230" y="257"/>
                  </a:lnTo>
                  <a:lnTo>
                    <a:pt x="207" y="236"/>
                  </a:lnTo>
                  <a:lnTo>
                    <a:pt x="186" y="215"/>
                  </a:lnTo>
                  <a:lnTo>
                    <a:pt x="163" y="194"/>
                  </a:lnTo>
                  <a:lnTo>
                    <a:pt x="140" y="175"/>
                  </a:lnTo>
                  <a:lnTo>
                    <a:pt x="117" y="156"/>
                  </a:lnTo>
                  <a:lnTo>
                    <a:pt x="96" y="138"/>
                  </a:lnTo>
                  <a:lnTo>
                    <a:pt x="84" y="131"/>
                  </a:lnTo>
                  <a:lnTo>
                    <a:pt x="73" y="123"/>
                  </a:lnTo>
                  <a:lnTo>
                    <a:pt x="63" y="115"/>
                  </a:lnTo>
                  <a:lnTo>
                    <a:pt x="53" y="108"/>
                  </a:lnTo>
                  <a:lnTo>
                    <a:pt x="44" y="100"/>
                  </a:lnTo>
                  <a:lnTo>
                    <a:pt x="36" y="92"/>
                  </a:lnTo>
                  <a:lnTo>
                    <a:pt x="30" y="86"/>
                  </a:lnTo>
                  <a:lnTo>
                    <a:pt x="23" y="79"/>
                  </a:lnTo>
                  <a:lnTo>
                    <a:pt x="17" y="73"/>
                  </a:lnTo>
                  <a:lnTo>
                    <a:pt x="13" y="65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3" y="46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4303939" y="4225018"/>
              <a:ext cx="200706" cy="1489302"/>
            </a:xfrm>
            <a:custGeom>
              <a:avLst/>
              <a:gdLst>
                <a:gd name="T0" fmla="*/ 75976844 w 591"/>
                <a:gd name="T1" fmla="*/ 1259394 h 4379"/>
                <a:gd name="T2" fmla="*/ 111768329 w 591"/>
                <a:gd name="T3" fmla="*/ 8816549 h 4379"/>
                <a:gd name="T4" fmla="*/ 161373036 w 591"/>
                <a:gd name="T5" fmla="*/ 23300764 h 4379"/>
                <a:gd name="T6" fmla="*/ 222908278 w 591"/>
                <a:gd name="T7" fmla="*/ 43452649 h 4379"/>
                <a:gd name="T8" fmla="*/ 284443472 w 591"/>
                <a:gd name="T9" fmla="*/ 73681273 h 4379"/>
                <a:gd name="T10" fmla="*/ 330281074 w 591"/>
                <a:gd name="T11" fmla="*/ 105168508 h 4379"/>
                <a:gd name="T12" fmla="*/ 359164325 w 591"/>
                <a:gd name="T13" fmla="*/ 137915906 h 4379"/>
                <a:gd name="T14" fmla="*/ 371094812 w 591"/>
                <a:gd name="T15" fmla="*/ 170662510 h 4379"/>
                <a:gd name="T16" fmla="*/ 371094812 w 591"/>
                <a:gd name="T17" fmla="*/ 183887329 h 4379"/>
                <a:gd name="T18" fmla="*/ 366071741 w 591"/>
                <a:gd name="T19" fmla="*/ 197112148 h 4379"/>
                <a:gd name="T20" fmla="*/ 360420291 w 591"/>
                <a:gd name="T21" fmla="*/ 219153563 h 4379"/>
                <a:gd name="T22" fmla="*/ 350374149 w 591"/>
                <a:gd name="T23" fmla="*/ 250640773 h 4379"/>
                <a:gd name="T24" fmla="*/ 325257210 w 591"/>
                <a:gd name="T25" fmla="*/ 370293444 h 4379"/>
                <a:gd name="T26" fmla="*/ 309559619 w 591"/>
                <a:gd name="T27" fmla="*/ 527101885 h 4379"/>
                <a:gd name="T28" fmla="*/ 307047687 w 591"/>
                <a:gd name="T29" fmla="*/ 579371068 h 4379"/>
                <a:gd name="T30" fmla="*/ 305792514 w 591"/>
                <a:gd name="T31" fmla="*/ 631010951 h 4379"/>
                <a:gd name="T32" fmla="*/ 304536548 w 591"/>
                <a:gd name="T33" fmla="*/ 724213983 h 4379"/>
                <a:gd name="T34" fmla="*/ 302652203 w 591"/>
                <a:gd name="T35" fmla="*/ 858351065 h 4379"/>
                <a:gd name="T36" fmla="*/ 300141064 w 591"/>
                <a:gd name="T37" fmla="*/ 1034051892 h 4379"/>
                <a:gd name="T38" fmla="*/ 296373166 w 591"/>
                <a:gd name="T39" fmla="*/ 1250056475 h 4379"/>
                <a:gd name="T40" fmla="*/ 292606061 w 591"/>
                <a:gd name="T41" fmla="*/ 1508884396 h 4379"/>
                <a:gd name="T42" fmla="*/ 288210577 w 591"/>
                <a:gd name="T43" fmla="*/ 1807386376 h 4379"/>
                <a:gd name="T44" fmla="*/ 283187506 w 591"/>
                <a:gd name="T45" fmla="*/ 2028428533 h 4379"/>
                <a:gd name="T46" fmla="*/ 272512985 w 591"/>
                <a:gd name="T47" fmla="*/ 2147483647 h 4379"/>
                <a:gd name="T48" fmla="*/ 256815394 w 591"/>
                <a:gd name="T49" fmla="*/ 2147483647 h 4379"/>
                <a:gd name="T50" fmla="*/ 233582799 w 591"/>
                <a:gd name="T51" fmla="*/ 2147483647 h 4379"/>
                <a:gd name="T52" fmla="*/ 217884415 w 591"/>
                <a:gd name="T53" fmla="*/ 2147483647 h 4379"/>
                <a:gd name="T54" fmla="*/ 204698706 w 591"/>
                <a:gd name="T55" fmla="*/ 2147483647 h 4379"/>
                <a:gd name="T56" fmla="*/ 192768219 w 591"/>
                <a:gd name="T57" fmla="*/ 2147483647 h 4379"/>
                <a:gd name="T58" fmla="*/ 182093698 w 591"/>
                <a:gd name="T59" fmla="*/ 2147483647 h 4379"/>
                <a:gd name="T60" fmla="*/ 169535625 w 591"/>
                <a:gd name="T61" fmla="*/ 2147483647 h 4379"/>
                <a:gd name="T62" fmla="*/ 158861104 w 591"/>
                <a:gd name="T63" fmla="*/ 2147483647 h 4379"/>
                <a:gd name="T64" fmla="*/ 149442549 w 591"/>
                <a:gd name="T65" fmla="*/ 2147483647 h 4379"/>
                <a:gd name="T66" fmla="*/ 138768028 w 591"/>
                <a:gd name="T67" fmla="*/ 2147483647 h 4379"/>
                <a:gd name="T68" fmla="*/ 119302539 w 591"/>
                <a:gd name="T69" fmla="*/ 2147483647 h 4379"/>
                <a:gd name="T70" fmla="*/ 98581852 w 591"/>
                <a:gd name="T71" fmla="*/ 2147483647 h 4379"/>
                <a:gd name="T72" fmla="*/ 80372328 w 591"/>
                <a:gd name="T73" fmla="*/ 2147483647 h 4379"/>
                <a:gd name="T74" fmla="*/ 67186668 w 591"/>
                <a:gd name="T75" fmla="*/ 2147483647 h 4379"/>
                <a:gd name="T76" fmla="*/ 60279252 w 591"/>
                <a:gd name="T77" fmla="*/ 2147483647 h 4379"/>
                <a:gd name="T78" fmla="*/ 55256181 w 591"/>
                <a:gd name="T79" fmla="*/ 2147483647 h 4379"/>
                <a:gd name="T80" fmla="*/ 52744250 w 591"/>
                <a:gd name="T81" fmla="*/ 2147483647 h 4379"/>
                <a:gd name="T82" fmla="*/ 51488272 w 591"/>
                <a:gd name="T83" fmla="*/ 2067473690 h 4379"/>
                <a:gd name="T84" fmla="*/ 51488272 w 591"/>
                <a:gd name="T85" fmla="*/ 2008276654 h 4379"/>
                <a:gd name="T86" fmla="*/ 51488272 w 591"/>
                <a:gd name="T87" fmla="*/ 1945302233 h 4379"/>
                <a:gd name="T88" fmla="*/ 51488272 w 591"/>
                <a:gd name="T89" fmla="*/ 1831947321 h 4379"/>
                <a:gd name="T90" fmla="*/ 51488272 w 591"/>
                <a:gd name="T91" fmla="*/ 1668211920 h 4379"/>
                <a:gd name="T92" fmla="*/ 51488272 w 591"/>
                <a:gd name="T93" fmla="*/ 1454725726 h 4379"/>
                <a:gd name="T94" fmla="*/ 51488272 w 591"/>
                <a:gd name="T95" fmla="*/ 1189600046 h 4379"/>
                <a:gd name="T96" fmla="*/ 51488272 w 591"/>
                <a:gd name="T97" fmla="*/ 875354857 h 4379"/>
                <a:gd name="T98" fmla="*/ 51488272 w 591"/>
                <a:gd name="T99" fmla="*/ 510098886 h 4379"/>
                <a:gd name="T100" fmla="*/ 50233098 w 591"/>
                <a:gd name="T101" fmla="*/ 349512266 h 4379"/>
                <a:gd name="T102" fmla="*/ 44581648 w 591"/>
                <a:gd name="T103" fmla="*/ 272052839 h 4379"/>
                <a:gd name="T104" fmla="*/ 35790680 w 591"/>
                <a:gd name="T105" fmla="*/ 203409908 h 4379"/>
                <a:gd name="T106" fmla="*/ 22605014 w 591"/>
                <a:gd name="T107" fmla="*/ 140434692 h 4379"/>
                <a:gd name="T108" fmla="*/ 8162592 w 591"/>
                <a:gd name="T109" fmla="*/ 91943664 h 4379"/>
                <a:gd name="T110" fmla="*/ 3767107 w 591"/>
                <a:gd name="T111" fmla="*/ 76200059 h 4379"/>
                <a:gd name="T112" fmla="*/ 0 w 591"/>
                <a:gd name="T113" fmla="*/ 64234633 h 4379"/>
                <a:gd name="T114" fmla="*/ 1255966 w 591"/>
                <a:gd name="T115" fmla="*/ 49750409 h 4379"/>
                <a:gd name="T116" fmla="*/ 8162592 w 591"/>
                <a:gd name="T117" fmla="*/ 28968437 h 4379"/>
                <a:gd name="T118" fmla="*/ 22605014 w 591"/>
                <a:gd name="T119" fmla="*/ 13224825 h 4379"/>
                <a:gd name="T120" fmla="*/ 43325682 w 591"/>
                <a:gd name="T121" fmla="*/ 3778181 h 43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91"/>
                <a:gd name="T184" fmla="*/ 0 h 4379"/>
                <a:gd name="T185" fmla="*/ 591 w 591"/>
                <a:gd name="T186" fmla="*/ 4379 h 43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91" h="4379">
                  <a:moveTo>
                    <a:pt x="90" y="0"/>
                  </a:moveTo>
                  <a:lnTo>
                    <a:pt x="98" y="0"/>
                  </a:lnTo>
                  <a:lnTo>
                    <a:pt x="109" y="2"/>
                  </a:lnTo>
                  <a:lnTo>
                    <a:pt x="121" y="2"/>
                  </a:lnTo>
                  <a:lnTo>
                    <a:pt x="132" y="4"/>
                  </a:lnTo>
                  <a:lnTo>
                    <a:pt x="148" y="8"/>
                  </a:lnTo>
                  <a:lnTo>
                    <a:pt x="163" y="10"/>
                  </a:lnTo>
                  <a:lnTo>
                    <a:pt x="178" y="14"/>
                  </a:lnTo>
                  <a:lnTo>
                    <a:pt x="197" y="19"/>
                  </a:lnTo>
                  <a:lnTo>
                    <a:pt x="217" y="23"/>
                  </a:lnTo>
                  <a:lnTo>
                    <a:pt x="236" y="29"/>
                  </a:lnTo>
                  <a:lnTo>
                    <a:pt x="257" y="37"/>
                  </a:lnTo>
                  <a:lnTo>
                    <a:pt x="280" y="43"/>
                  </a:lnTo>
                  <a:lnTo>
                    <a:pt x="303" y="52"/>
                  </a:lnTo>
                  <a:lnTo>
                    <a:pt x="328" y="60"/>
                  </a:lnTo>
                  <a:lnTo>
                    <a:pt x="355" y="69"/>
                  </a:lnTo>
                  <a:lnTo>
                    <a:pt x="382" y="79"/>
                  </a:lnTo>
                  <a:lnTo>
                    <a:pt x="407" y="92"/>
                  </a:lnTo>
                  <a:lnTo>
                    <a:pt x="430" y="104"/>
                  </a:lnTo>
                  <a:lnTo>
                    <a:pt x="453" y="117"/>
                  </a:lnTo>
                  <a:lnTo>
                    <a:pt x="474" y="129"/>
                  </a:lnTo>
                  <a:lnTo>
                    <a:pt x="491" y="142"/>
                  </a:lnTo>
                  <a:lnTo>
                    <a:pt x="508" y="154"/>
                  </a:lnTo>
                  <a:lnTo>
                    <a:pt x="526" y="167"/>
                  </a:lnTo>
                  <a:lnTo>
                    <a:pt x="539" y="181"/>
                  </a:lnTo>
                  <a:lnTo>
                    <a:pt x="551" y="192"/>
                  </a:lnTo>
                  <a:lnTo>
                    <a:pt x="562" y="206"/>
                  </a:lnTo>
                  <a:lnTo>
                    <a:pt x="572" y="219"/>
                  </a:lnTo>
                  <a:lnTo>
                    <a:pt x="578" y="233"/>
                  </a:lnTo>
                  <a:lnTo>
                    <a:pt x="583" y="244"/>
                  </a:lnTo>
                  <a:lnTo>
                    <a:pt x="589" y="258"/>
                  </a:lnTo>
                  <a:lnTo>
                    <a:pt x="591" y="271"/>
                  </a:lnTo>
                  <a:lnTo>
                    <a:pt x="591" y="284"/>
                  </a:lnTo>
                  <a:lnTo>
                    <a:pt x="591" y="286"/>
                  </a:lnTo>
                  <a:lnTo>
                    <a:pt x="591" y="288"/>
                  </a:lnTo>
                  <a:lnTo>
                    <a:pt x="591" y="292"/>
                  </a:lnTo>
                  <a:lnTo>
                    <a:pt x="589" y="296"/>
                  </a:lnTo>
                  <a:lnTo>
                    <a:pt x="587" y="302"/>
                  </a:lnTo>
                  <a:lnTo>
                    <a:pt x="585" y="307"/>
                  </a:lnTo>
                  <a:lnTo>
                    <a:pt x="583" y="313"/>
                  </a:lnTo>
                  <a:lnTo>
                    <a:pt x="581" y="321"/>
                  </a:lnTo>
                  <a:lnTo>
                    <a:pt x="579" y="329"/>
                  </a:lnTo>
                  <a:lnTo>
                    <a:pt x="576" y="338"/>
                  </a:lnTo>
                  <a:lnTo>
                    <a:pt x="574" y="348"/>
                  </a:lnTo>
                  <a:lnTo>
                    <a:pt x="570" y="359"/>
                  </a:lnTo>
                  <a:lnTo>
                    <a:pt x="566" y="371"/>
                  </a:lnTo>
                  <a:lnTo>
                    <a:pt x="562" y="384"/>
                  </a:lnTo>
                  <a:lnTo>
                    <a:pt x="558" y="398"/>
                  </a:lnTo>
                  <a:lnTo>
                    <a:pt x="553" y="411"/>
                  </a:lnTo>
                  <a:lnTo>
                    <a:pt x="539" y="469"/>
                  </a:lnTo>
                  <a:lnTo>
                    <a:pt x="528" y="528"/>
                  </a:lnTo>
                  <a:lnTo>
                    <a:pt x="518" y="588"/>
                  </a:lnTo>
                  <a:lnTo>
                    <a:pt x="510" y="647"/>
                  </a:lnTo>
                  <a:lnTo>
                    <a:pt x="503" y="709"/>
                  </a:lnTo>
                  <a:lnTo>
                    <a:pt x="497" y="772"/>
                  </a:lnTo>
                  <a:lnTo>
                    <a:pt x="493" y="837"/>
                  </a:lnTo>
                  <a:lnTo>
                    <a:pt x="489" y="903"/>
                  </a:lnTo>
                  <a:lnTo>
                    <a:pt x="489" y="904"/>
                  </a:lnTo>
                  <a:lnTo>
                    <a:pt x="489" y="910"/>
                  </a:lnTo>
                  <a:lnTo>
                    <a:pt x="489" y="920"/>
                  </a:lnTo>
                  <a:lnTo>
                    <a:pt x="489" y="935"/>
                  </a:lnTo>
                  <a:lnTo>
                    <a:pt x="489" y="952"/>
                  </a:lnTo>
                  <a:lnTo>
                    <a:pt x="489" y="975"/>
                  </a:lnTo>
                  <a:lnTo>
                    <a:pt x="487" y="1002"/>
                  </a:lnTo>
                  <a:lnTo>
                    <a:pt x="487" y="1033"/>
                  </a:lnTo>
                  <a:lnTo>
                    <a:pt x="487" y="1068"/>
                  </a:lnTo>
                  <a:lnTo>
                    <a:pt x="485" y="1106"/>
                  </a:lnTo>
                  <a:lnTo>
                    <a:pt x="485" y="1150"/>
                  </a:lnTo>
                  <a:lnTo>
                    <a:pt x="485" y="1196"/>
                  </a:lnTo>
                  <a:lnTo>
                    <a:pt x="483" y="1248"/>
                  </a:lnTo>
                  <a:lnTo>
                    <a:pt x="483" y="1304"/>
                  </a:lnTo>
                  <a:lnTo>
                    <a:pt x="482" y="1363"/>
                  </a:lnTo>
                  <a:lnTo>
                    <a:pt x="482" y="1427"/>
                  </a:lnTo>
                  <a:lnTo>
                    <a:pt x="480" y="1494"/>
                  </a:lnTo>
                  <a:lnTo>
                    <a:pt x="478" y="1567"/>
                  </a:lnTo>
                  <a:lnTo>
                    <a:pt x="478" y="1642"/>
                  </a:lnTo>
                  <a:lnTo>
                    <a:pt x="476" y="1722"/>
                  </a:lnTo>
                  <a:lnTo>
                    <a:pt x="474" y="1807"/>
                  </a:lnTo>
                  <a:lnTo>
                    <a:pt x="474" y="1893"/>
                  </a:lnTo>
                  <a:lnTo>
                    <a:pt x="472" y="1985"/>
                  </a:lnTo>
                  <a:lnTo>
                    <a:pt x="470" y="2083"/>
                  </a:lnTo>
                  <a:lnTo>
                    <a:pt x="468" y="2183"/>
                  </a:lnTo>
                  <a:lnTo>
                    <a:pt x="468" y="2287"/>
                  </a:lnTo>
                  <a:lnTo>
                    <a:pt x="466" y="2396"/>
                  </a:lnTo>
                  <a:lnTo>
                    <a:pt x="464" y="2507"/>
                  </a:lnTo>
                  <a:lnTo>
                    <a:pt x="462" y="2624"/>
                  </a:lnTo>
                  <a:lnTo>
                    <a:pt x="460" y="2745"/>
                  </a:lnTo>
                  <a:lnTo>
                    <a:pt x="459" y="2870"/>
                  </a:lnTo>
                  <a:lnTo>
                    <a:pt x="459" y="2999"/>
                  </a:lnTo>
                  <a:lnTo>
                    <a:pt x="457" y="3076"/>
                  </a:lnTo>
                  <a:lnTo>
                    <a:pt x="455" y="3148"/>
                  </a:lnTo>
                  <a:lnTo>
                    <a:pt x="451" y="3221"/>
                  </a:lnTo>
                  <a:lnTo>
                    <a:pt x="449" y="3292"/>
                  </a:lnTo>
                  <a:lnTo>
                    <a:pt x="443" y="3363"/>
                  </a:lnTo>
                  <a:lnTo>
                    <a:pt x="439" y="3433"/>
                  </a:lnTo>
                  <a:lnTo>
                    <a:pt x="434" y="3500"/>
                  </a:lnTo>
                  <a:lnTo>
                    <a:pt x="428" y="3567"/>
                  </a:lnTo>
                  <a:lnTo>
                    <a:pt x="422" y="3630"/>
                  </a:lnTo>
                  <a:lnTo>
                    <a:pt x="416" y="3696"/>
                  </a:lnTo>
                  <a:lnTo>
                    <a:pt x="409" y="3757"/>
                  </a:lnTo>
                  <a:lnTo>
                    <a:pt x="401" y="3818"/>
                  </a:lnTo>
                  <a:lnTo>
                    <a:pt x="391" y="3880"/>
                  </a:lnTo>
                  <a:lnTo>
                    <a:pt x="382" y="3937"/>
                  </a:lnTo>
                  <a:lnTo>
                    <a:pt x="372" y="3995"/>
                  </a:lnTo>
                  <a:lnTo>
                    <a:pt x="363" y="4051"/>
                  </a:lnTo>
                  <a:lnTo>
                    <a:pt x="357" y="4072"/>
                  </a:lnTo>
                  <a:lnTo>
                    <a:pt x="351" y="4091"/>
                  </a:lnTo>
                  <a:lnTo>
                    <a:pt x="347" y="4110"/>
                  </a:lnTo>
                  <a:lnTo>
                    <a:pt x="341" y="4127"/>
                  </a:lnTo>
                  <a:lnTo>
                    <a:pt x="336" y="4145"/>
                  </a:lnTo>
                  <a:lnTo>
                    <a:pt x="332" y="4162"/>
                  </a:lnTo>
                  <a:lnTo>
                    <a:pt x="326" y="4179"/>
                  </a:lnTo>
                  <a:lnTo>
                    <a:pt x="322" y="4195"/>
                  </a:lnTo>
                  <a:lnTo>
                    <a:pt x="316" y="4210"/>
                  </a:lnTo>
                  <a:lnTo>
                    <a:pt x="313" y="4223"/>
                  </a:lnTo>
                  <a:lnTo>
                    <a:pt x="307" y="4237"/>
                  </a:lnTo>
                  <a:lnTo>
                    <a:pt x="303" y="4250"/>
                  </a:lnTo>
                  <a:lnTo>
                    <a:pt x="299" y="4264"/>
                  </a:lnTo>
                  <a:lnTo>
                    <a:pt x="293" y="4275"/>
                  </a:lnTo>
                  <a:lnTo>
                    <a:pt x="290" y="4287"/>
                  </a:lnTo>
                  <a:lnTo>
                    <a:pt x="284" y="4296"/>
                  </a:lnTo>
                  <a:lnTo>
                    <a:pt x="280" y="4306"/>
                  </a:lnTo>
                  <a:lnTo>
                    <a:pt x="276" y="4316"/>
                  </a:lnTo>
                  <a:lnTo>
                    <a:pt x="270" y="4323"/>
                  </a:lnTo>
                  <a:lnTo>
                    <a:pt x="267" y="4333"/>
                  </a:lnTo>
                  <a:lnTo>
                    <a:pt x="263" y="4339"/>
                  </a:lnTo>
                  <a:lnTo>
                    <a:pt x="259" y="4346"/>
                  </a:lnTo>
                  <a:lnTo>
                    <a:pt x="253" y="4352"/>
                  </a:lnTo>
                  <a:lnTo>
                    <a:pt x="249" y="4358"/>
                  </a:lnTo>
                  <a:lnTo>
                    <a:pt x="245" y="4362"/>
                  </a:lnTo>
                  <a:lnTo>
                    <a:pt x="242" y="4367"/>
                  </a:lnTo>
                  <a:lnTo>
                    <a:pt x="238" y="4369"/>
                  </a:lnTo>
                  <a:lnTo>
                    <a:pt x="232" y="4373"/>
                  </a:lnTo>
                  <a:lnTo>
                    <a:pt x="228" y="4375"/>
                  </a:lnTo>
                  <a:lnTo>
                    <a:pt x="224" y="4377"/>
                  </a:lnTo>
                  <a:lnTo>
                    <a:pt x="221" y="4377"/>
                  </a:lnTo>
                  <a:lnTo>
                    <a:pt x="217" y="4379"/>
                  </a:lnTo>
                  <a:lnTo>
                    <a:pt x="207" y="4377"/>
                  </a:lnTo>
                  <a:lnTo>
                    <a:pt x="197" y="4375"/>
                  </a:lnTo>
                  <a:lnTo>
                    <a:pt x="190" y="4369"/>
                  </a:lnTo>
                  <a:lnTo>
                    <a:pt x="180" y="4364"/>
                  </a:lnTo>
                  <a:lnTo>
                    <a:pt x="173" y="4356"/>
                  </a:lnTo>
                  <a:lnTo>
                    <a:pt x="165" y="4344"/>
                  </a:lnTo>
                  <a:lnTo>
                    <a:pt x="157" y="4333"/>
                  </a:lnTo>
                  <a:lnTo>
                    <a:pt x="149" y="4319"/>
                  </a:lnTo>
                  <a:lnTo>
                    <a:pt x="142" y="4304"/>
                  </a:lnTo>
                  <a:lnTo>
                    <a:pt x="136" y="4285"/>
                  </a:lnTo>
                  <a:lnTo>
                    <a:pt x="128" y="4266"/>
                  </a:lnTo>
                  <a:lnTo>
                    <a:pt x="123" y="4245"/>
                  </a:lnTo>
                  <a:lnTo>
                    <a:pt x="117" y="4222"/>
                  </a:lnTo>
                  <a:lnTo>
                    <a:pt x="111" y="4197"/>
                  </a:lnTo>
                  <a:lnTo>
                    <a:pt x="107" y="4170"/>
                  </a:lnTo>
                  <a:lnTo>
                    <a:pt x="101" y="4143"/>
                  </a:lnTo>
                  <a:lnTo>
                    <a:pt x="100" y="4097"/>
                  </a:lnTo>
                  <a:lnTo>
                    <a:pt x="98" y="4051"/>
                  </a:lnTo>
                  <a:lnTo>
                    <a:pt x="96" y="4001"/>
                  </a:lnTo>
                  <a:lnTo>
                    <a:pt x="94" y="3951"/>
                  </a:lnTo>
                  <a:lnTo>
                    <a:pt x="92" y="3899"/>
                  </a:lnTo>
                  <a:lnTo>
                    <a:pt x="90" y="3845"/>
                  </a:lnTo>
                  <a:lnTo>
                    <a:pt x="88" y="3790"/>
                  </a:lnTo>
                  <a:lnTo>
                    <a:pt x="88" y="3734"/>
                  </a:lnTo>
                  <a:lnTo>
                    <a:pt x="86" y="3674"/>
                  </a:lnTo>
                  <a:lnTo>
                    <a:pt x="84" y="3613"/>
                  </a:lnTo>
                  <a:lnTo>
                    <a:pt x="84" y="3552"/>
                  </a:lnTo>
                  <a:lnTo>
                    <a:pt x="84" y="3486"/>
                  </a:lnTo>
                  <a:lnTo>
                    <a:pt x="82" y="3421"/>
                  </a:lnTo>
                  <a:lnTo>
                    <a:pt x="82" y="3352"/>
                  </a:lnTo>
                  <a:lnTo>
                    <a:pt x="82" y="3283"/>
                  </a:lnTo>
                  <a:lnTo>
                    <a:pt x="82" y="3212"/>
                  </a:lnTo>
                  <a:lnTo>
                    <a:pt x="82" y="3208"/>
                  </a:lnTo>
                  <a:lnTo>
                    <a:pt x="82" y="3200"/>
                  </a:lnTo>
                  <a:lnTo>
                    <a:pt x="82" y="3189"/>
                  </a:lnTo>
                  <a:lnTo>
                    <a:pt x="82" y="3172"/>
                  </a:lnTo>
                  <a:lnTo>
                    <a:pt x="82" y="3148"/>
                  </a:lnTo>
                  <a:lnTo>
                    <a:pt x="82" y="3122"/>
                  </a:lnTo>
                  <a:lnTo>
                    <a:pt x="82" y="3089"/>
                  </a:lnTo>
                  <a:lnTo>
                    <a:pt x="82" y="3051"/>
                  </a:lnTo>
                  <a:lnTo>
                    <a:pt x="82" y="3008"/>
                  </a:lnTo>
                  <a:lnTo>
                    <a:pt x="82" y="2960"/>
                  </a:lnTo>
                  <a:lnTo>
                    <a:pt x="82" y="2909"/>
                  </a:lnTo>
                  <a:lnTo>
                    <a:pt x="82" y="2851"/>
                  </a:lnTo>
                  <a:lnTo>
                    <a:pt x="82" y="2790"/>
                  </a:lnTo>
                  <a:lnTo>
                    <a:pt x="82" y="2722"/>
                  </a:lnTo>
                  <a:lnTo>
                    <a:pt x="82" y="2649"/>
                  </a:lnTo>
                  <a:lnTo>
                    <a:pt x="82" y="2571"/>
                  </a:lnTo>
                  <a:lnTo>
                    <a:pt x="82" y="2490"/>
                  </a:lnTo>
                  <a:lnTo>
                    <a:pt x="82" y="2402"/>
                  </a:lnTo>
                  <a:lnTo>
                    <a:pt x="82" y="2310"/>
                  </a:lnTo>
                  <a:lnTo>
                    <a:pt x="82" y="2212"/>
                  </a:lnTo>
                  <a:lnTo>
                    <a:pt x="82" y="2110"/>
                  </a:lnTo>
                  <a:lnTo>
                    <a:pt x="82" y="2002"/>
                  </a:lnTo>
                  <a:lnTo>
                    <a:pt x="82" y="1889"/>
                  </a:lnTo>
                  <a:lnTo>
                    <a:pt x="82" y="1772"/>
                  </a:lnTo>
                  <a:lnTo>
                    <a:pt x="82" y="1649"/>
                  </a:lnTo>
                  <a:lnTo>
                    <a:pt x="82" y="1523"/>
                  </a:lnTo>
                  <a:lnTo>
                    <a:pt x="82" y="1390"/>
                  </a:lnTo>
                  <a:lnTo>
                    <a:pt x="82" y="1254"/>
                  </a:lnTo>
                  <a:lnTo>
                    <a:pt x="82" y="1110"/>
                  </a:lnTo>
                  <a:lnTo>
                    <a:pt x="82" y="964"/>
                  </a:lnTo>
                  <a:lnTo>
                    <a:pt x="82" y="810"/>
                  </a:lnTo>
                  <a:lnTo>
                    <a:pt x="82" y="653"/>
                  </a:lnTo>
                  <a:lnTo>
                    <a:pt x="82" y="620"/>
                  </a:lnTo>
                  <a:lnTo>
                    <a:pt x="82" y="588"/>
                  </a:lnTo>
                  <a:lnTo>
                    <a:pt x="80" y="555"/>
                  </a:lnTo>
                  <a:lnTo>
                    <a:pt x="78" y="522"/>
                  </a:lnTo>
                  <a:lnTo>
                    <a:pt x="77" y="492"/>
                  </a:lnTo>
                  <a:lnTo>
                    <a:pt x="75" y="463"/>
                  </a:lnTo>
                  <a:lnTo>
                    <a:pt x="71" y="432"/>
                  </a:lnTo>
                  <a:lnTo>
                    <a:pt x="69" y="403"/>
                  </a:lnTo>
                  <a:lnTo>
                    <a:pt x="65" y="377"/>
                  </a:lnTo>
                  <a:lnTo>
                    <a:pt x="61" y="350"/>
                  </a:lnTo>
                  <a:lnTo>
                    <a:pt x="57" y="323"/>
                  </a:lnTo>
                  <a:lnTo>
                    <a:pt x="53" y="296"/>
                  </a:lnTo>
                  <a:lnTo>
                    <a:pt x="48" y="271"/>
                  </a:lnTo>
                  <a:lnTo>
                    <a:pt x="42" y="246"/>
                  </a:lnTo>
                  <a:lnTo>
                    <a:pt x="36" y="223"/>
                  </a:lnTo>
                  <a:lnTo>
                    <a:pt x="32" y="200"/>
                  </a:lnTo>
                  <a:lnTo>
                    <a:pt x="25" y="181"/>
                  </a:lnTo>
                  <a:lnTo>
                    <a:pt x="19" y="163"/>
                  </a:lnTo>
                  <a:lnTo>
                    <a:pt x="13" y="146"/>
                  </a:lnTo>
                  <a:lnTo>
                    <a:pt x="11" y="140"/>
                  </a:lnTo>
                  <a:lnTo>
                    <a:pt x="9" y="133"/>
                  </a:lnTo>
                  <a:lnTo>
                    <a:pt x="7" y="127"/>
                  </a:lnTo>
                  <a:lnTo>
                    <a:pt x="6" y="121"/>
                  </a:lnTo>
                  <a:lnTo>
                    <a:pt x="4" y="115"/>
                  </a:lnTo>
                  <a:lnTo>
                    <a:pt x="2" y="112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2" y="79"/>
                  </a:lnTo>
                  <a:lnTo>
                    <a:pt x="4" y="69"/>
                  </a:lnTo>
                  <a:lnTo>
                    <a:pt x="6" y="62"/>
                  </a:lnTo>
                  <a:lnTo>
                    <a:pt x="9" y="54"/>
                  </a:lnTo>
                  <a:lnTo>
                    <a:pt x="13" y="46"/>
                  </a:lnTo>
                  <a:lnTo>
                    <a:pt x="17" y="39"/>
                  </a:lnTo>
                  <a:lnTo>
                    <a:pt x="23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42" y="18"/>
                  </a:lnTo>
                  <a:lnTo>
                    <a:pt x="52" y="14"/>
                  </a:lnTo>
                  <a:lnTo>
                    <a:pt x="59" y="10"/>
                  </a:lnTo>
                  <a:lnTo>
                    <a:pt x="69" y="6"/>
                  </a:lnTo>
                  <a:lnTo>
                    <a:pt x="78" y="2"/>
                  </a:lnTo>
                  <a:lnTo>
                    <a:pt x="9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3600" y="762000"/>
            <a:ext cx="1826079" cy="497341"/>
            <a:chOff x="3507921" y="3888241"/>
            <a:chExt cx="1826079" cy="497341"/>
          </a:xfrm>
        </p:grpSpPr>
        <p:sp>
          <p:nvSpPr>
            <p:cNvPr id="3" name="Freeform 24"/>
            <p:cNvSpPr>
              <a:spLocks/>
            </p:cNvSpPr>
            <p:nvPr/>
          </p:nvSpPr>
          <p:spPr bwMode="auto">
            <a:xfrm>
              <a:off x="4229781" y="3888241"/>
              <a:ext cx="279627" cy="304119"/>
            </a:xfrm>
            <a:custGeom>
              <a:avLst/>
              <a:gdLst>
                <a:gd name="T0" fmla="*/ 55578486 w 821"/>
                <a:gd name="T1" fmla="*/ 0 h 894"/>
                <a:gd name="T2" fmla="*/ 87157319 w 821"/>
                <a:gd name="T3" fmla="*/ 3779835 h 894"/>
                <a:gd name="T4" fmla="*/ 121262580 w 821"/>
                <a:gd name="T5" fmla="*/ 13231012 h 894"/>
                <a:gd name="T6" fmla="*/ 155367021 w 821"/>
                <a:gd name="T7" fmla="*/ 25201544 h 894"/>
                <a:gd name="T8" fmla="*/ 195156065 w 821"/>
                <a:gd name="T9" fmla="*/ 42212390 h 894"/>
                <a:gd name="T10" fmla="*/ 236208757 w 821"/>
                <a:gd name="T11" fmla="*/ 57963562 h 894"/>
                <a:gd name="T12" fmla="*/ 275366002 w 821"/>
                <a:gd name="T13" fmla="*/ 74974402 h 894"/>
                <a:gd name="T14" fmla="*/ 311365840 w 821"/>
                <a:gd name="T15" fmla="*/ 93245715 h 894"/>
                <a:gd name="T16" fmla="*/ 345471076 w 821"/>
                <a:gd name="T17" fmla="*/ 109626342 h 894"/>
                <a:gd name="T18" fmla="*/ 377049909 w 821"/>
                <a:gd name="T19" fmla="*/ 127897656 h 894"/>
                <a:gd name="T20" fmla="*/ 404838742 w 821"/>
                <a:gd name="T21" fmla="*/ 146168969 h 894"/>
                <a:gd name="T22" fmla="*/ 430102068 w 821"/>
                <a:gd name="T23" fmla="*/ 165699963 h 894"/>
                <a:gd name="T24" fmla="*/ 452207092 w 821"/>
                <a:gd name="T25" fmla="*/ 185861193 h 894"/>
                <a:gd name="T26" fmla="*/ 467996509 w 821"/>
                <a:gd name="T27" fmla="*/ 211693017 h 894"/>
                <a:gd name="T28" fmla="*/ 482522327 w 821"/>
                <a:gd name="T29" fmla="*/ 238154235 h 894"/>
                <a:gd name="T30" fmla="*/ 494522538 w 821"/>
                <a:gd name="T31" fmla="*/ 265875927 h 894"/>
                <a:gd name="T32" fmla="*/ 503996347 w 821"/>
                <a:gd name="T33" fmla="*/ 296117772 h 894"/>
                <a:gd name="T34" fmla="*/ 511574759 w 821"/>
                <a:gd name="T35" fmla="*/ 328879771 h 894"/>
                <a:gd name="T36" fmla="*/ 516627563 w 821"/>
                <a:gd name="T37" fmla="*/ 362902244 h 894"/>
                <a:gd name="T38" fmla="*/ 518522166 w 821"/>
                <a:gd name="T39" fmla="*/ 398813841 h 894"/>
                <a:gd name="T40" fmla="*/ 517890366 w 821"/>
                <a:gd name="T41" fmla="*/ 435356567 h 894"/>
                <a:gd name="T42" fmla="*/ 514101161 w 821"/>
                <a:gd name="T43" fmla="*/ 466858092 h 894"/>
                <a:gd name="T44" fmla="*/ 506521955 w 821"/>
                <a:gd name="T45" fmla="*/ 494579784 h 894"/>
                <a:gd name="T46" fmla="*/ 495785342 w 821"/>
                <a:gd name="T47" fmla="*/ 516001488 h 894"/>
                <a:gd name="T48" fmla="*/ 479995925 w 821"/>
                <a:gd name="T49" fmla="*/ 534272801 h 894"/>
                <a:gd name="T50" fmla="*/ 460417303 w 821"/>
                <a:gd name="T51" fmla="*/ 548763487 h 894"/>
                <a:gd name="T52" fmla="*/ 436417675 w 821"/>
                <a:gd name="T53" fmla="*/ 557583628 h 894"/>
                <a:gd name="T54" fmla="*/ 409891547 w 821"/>
                <a:gd name="T55" fmla="*/ 561994493 h 894"/>
                <a:gd name="T56" fmla="*/ 387786522 w 821"/>
                <a:gd name="T57" fmla="*/ 563254173 h 894"/>
                <a:gd name="T58" fmla="*/ 375786311 w 821"/>
                <a:gd name="T59" fmla="*/ 560734019 h 894"/>
                <a:gd name="T60" fmla="*/ 363786895 w 821"/>
                <a:gd name="T61" fmla="*/ 557583628 h 894"/>
                <a:gd name="T62" fmla="*/ 351786684 w 821"/>
                <a:gd name="T63" fmla="*/ 552543321 h 894"/>
                <a:gd name="T64" fmla="*/ 339155468 w 821"/>
                <a:gd name="T65" fmla="*/ 546243333 h 894"/>
                <a:gd name="T66" fmla="*/ 325892453 w 821"/>
                <a:gd name="T67" fmla="*/ 538052635 h 894"/>
                <a:gd name="T68" fmla="*/ 313892242 w 821"/>
                <a:gd name="T69" fmla="*/ 527341783 h 894"/>
                <a:gd name="T70" fmla="*/ 300629228 w 821"/>
                <a:gd name="T71" fmla="*/ 516001488 h 894"/>
                <a:gd name="T72" fmla="*/ 287366213 w 821"/>
                <a:gd name="T73" fmla="*/ 504030956 h 894"/>
                <a:gd name="T74" fmla="*/ 275366002 w 821"/>
                <a:gd name="T75" fmla="*/ 489539476 h 894"/>
                <a:gd name="T76" fmla="*/ 261471983 w 821"/>
                <a:gd name="T77" fmla="*/ 473789110 h 894"/>
                <a:gd name="T78" fmla="*/ 246945370 w 821"/>
                <a:gd name="T79" fmla="*/ 455517797 h 894"/>
                <a:gd name="T80" fmla="*/ 232419551 w 821"/>
                <a:gd name="T81" fmla="*/ 436616247 h 894"/>
                <a:gd name="T82" fmla="*/ 216630134 w 821"/>
                <a:gd name="T83" fmla="*/ 415825474 h 894"/>
                <a:gd name="T84" fmla="*/ 200840668 w 821"/>
                <a:gd name="T85" fmla="*/ 393144090 h 894"/>
                <a:gd name="T86" fmla="*/ 184419452 w 821"/>
                <a:gd name="T87" fmla="*/ 368571995 h 894"/>
                <a:gd name="T88" fmla="*/ 167367232 w 821"/>
                <a:gd name="T89" fmla="*/ 342110777 h 894"/>
                <a:gd name="T90" fmla="*/ 150314216 w 821"/>
                <a:gd name="T91" fmla="*/ 314389086 h 894"/>
                <a:gd name="T92" fmla="*/ 130735594 w 821"/>
                <a:gd name="T93" fmla="*/ 284147240 h 894"/>
                <a:gd name="T94" fmla="*/ 112419775 w 821"/>
                <a:gd name="T95" fmla="*/ 252645715 h 894"/>
                <a:gd name="T96" fmla="*/ 93472927 w 821"/>
                <a:gd name="T97" fmla="*/ 218623242 h 894"/>
                <a:gd name="T98" fmla="*/ 72630706 w 821"/>
                <a:gd name="T99" fmla="*/ 183971276 h 894"/>
                <a:gd name="T100" fmla="*/ 51789268 w 821"/>
                <a:gd name="T101" fmla="*/ 146168969 h 894"/>
                <a:gd name="T102" fmla="*/ 31578846 w 821"/>
                <a:gd name="T103" fmla="*/ 107736426 h 894"/>
                <a:gd name="T104" fmla="*/ 15789423 w 821"/>
                <a:gd name="T105" fmla="*/ 78755029 h 894"/>
                <a:gd name="T106" fmla="*/ 8210214 w 821"/>
                <a:gd name="T107" fmla="*/ 63003869 h 894"/>
                <a:gd name="T108" fmla="*/ 3789207 w 821"/>
                <a:gd name="T109" fmla="*/ 49142614 h 894"/>
                <a:gd name="T110" fmla="*/ 1262804 w 821"/>
                <a:gd name="T111" fmla="*/ 38432556 h 894"/>
                <a:gd name="T112" fmla="*/ 2526403 w 821"/>
                <a:gd name="T113" fmla="*/ 25201544 h 894"/>
                <a:gd name="T114" fmla="*/ 9473812 w 821"/>
                <a:gd name="T115" fmla="*/ 13231012 h 894"/>
                <a:gd name="T116" fmla="*/ 20210428 w 821"/>
                <a:gd name="T117" fmla="*/ 4410072 h 894"/>
                <a:gd name="T118" fmla="*/ 32841650 w 821"/>
                <a:gd name="T119" fmla="*/ 0 h 894"/>
                <a:gd name="T120" fmla="*/ 41052655 w 821"/>
                <a:gd name="T121" fmla="*/ 0 h 8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21"/>
                <a:gd name="T184" fmla="*/ 0 h 894"/>
                <a:gd name="T185" fmla="*/ 821 w 821"/>
                <a:gd name="T186" fmla="*/ 894 h 8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21" h="894">
                  <a:moveTo>
                    <a:pt x="65" y="0"/>
                  </a:moveTo>
                  <a:lnTo>
                    <a:pt x="88" y="0"/>
                  </a:lnTo>
                  <a:lnTo>
                    <a:pt x="113" y="2"/>
                  </a:lnTo>
                  <a:lnTo>
                    <a:pt x="138" y="6"/>
                  </a:lnTo>
                  <a:lnTo>
                    <a:pt x="165" y="13"/>
                  </a:lnTo>
                  <a:lnTo>
                    <a:pt x="192" y="21"/>
                  </a:lnTo>
                  <a:lnTo>
                    <a:pt x="219" y="29"/>
                  </a:lnTo>
                  <a:lnTo>
                    <a:pt x="246" y="40"/>
                  </a:lnTo>
                  <a:lnTo>
                    <a:pt x="274" y="54"/>
                  </a:lnTo>
                  <a:lnTo>
                    <a:pt x="309" y="67"/>
                  </a:lnTo>
                  <a:lnTo>
                    <a:pt x="342" y="78"/>
                  </a:lnTo>
                  <a:lnTo>
                    <a:pt x="374" y="92"/>
                  </a:lnTo>
                  <a:lnTo>
                    <a:pt x="405" y="105"/>
                  </a:lnTo>
                  <a:lnTo>
                    <a:pt x="436" y="119"/>
                  </a:lnTo>
                  <a:lnTo>
                    <a:pt x="464" y="132"/>
                  </a:lnTo>
                  <a:lnTo>
                    <a:pt x="493" y="148"/>
                  </a:lnTo>
                  <a:lnTo>
                    <a:pt x="520" y="161"/>
                  </a:lnTo>
                  <a:lnTo>
                    <a:pt x="547" y="174"/>
                  </a:lnTo>
                  <a:lnTo>
                    <a:pt x="572" y="190"/>
                  </a:lnTo>
                  <a:lnTo>
                    <a:pt x="597" y="203"/>
                  </a:lnTo>
                  <a:lnTo>
                    <a:pt x="620" y="219"/>
                  </a:lnTo>
                  <a:lnTo>
                    <a:pt x="641" y="232"/>
                  </a:lnTo>
                  <a:lnTo>
                    <a:pt x="662" y="247"/>
                  </a:lnTo>
                  <a:lnTo>
                    <a:pt x="681" y="263"/>
                  </a:lnTo>
                  <a:lnTo>
                    <a:pt x="700" y="278"/>
                  </a:lnTo>
                  <a:lnTo>
                    <a:pt x="716" y="295"/>
                  </a:lnTo>
                  <a:lnTo>
                    <a:pt x="729" y="315"/>
                  </a:lnTo>
                  <a:lnTo>
                    <a:pt x="741" y="336"/>
                  </a:lnTo>
                  <a:lnTo>
                    <a:pt x="754" y="355"/>
                  </a:lnTo>
                  <a:lnTo>
                    <a:pt x="764" y="378"/>
                  </a:lnTo>
                  <a:lnTo>
                    <a:pt x="773" y="399"/>
                  </a:lnTo>
                  <a:lnTo>
                    <a:pt x="783" y="422"/>
                  </a:lnTo>
                  <a:lnTo>
                    <a:pt x="791" y="445"/>
                  </a:lnTo>
                  <a:lnTo>
                    <a:pt x="798" y="470"/>
                  </a:lnTo>
                  <a:lnTo>
                    <a:pt x="804" y="495"/>
                  </a:lnTo>
                  <a:lnTo>
                    <a:pt x="810" y="522"/>
                  </a:lnTo>
                  <a:lnTo>
                    <a:pt x="814" y="549"/>
                  </a:lnTo>
                  <a:lnTo>
                    <a:pt x="818" y="576"/>
                  </a:lnTo>
                  <a:lnTo>
                    <a:pt x="820" y="604"/>
                  </a:lnTo>
                  <a:lnTo>
                    <a:pt x="821" y="633"/>
                  </a:lnTo>
                  <a:lnTo>
                    <a:pt x="821" y="664"/>
                  </a:lnTo>
                  <a:lnTo>
                    <a:pt x="820" y="691"/>
                  </a:lnTo>
                  <a:lnTo>
                    <a:pt x="818" y="718"/>
                  </a:lnTo>
                  <a:lnTo>
                    <a:pt x="814" y="741"/>
                  </a:lnTo>
                  <a:lnTo>
                    <a:pt x="810" y="764"/>
                  </a:lnTo>
                  <a:lnTo>
                    <a:pt x="802" y="785"/>
                  </a:lnTo>
                  <a:lnTo>
                    <a:pt x="795" y="804"/>
                  </a:lnTo>
                  <a:lnTo>
                    <a:pt x="785" y="819"/>
                  </a:lnTo>
                  <a:lnTo>
                    <a:pt x="773" y="835"/>
                  </a:lnTo>
                  <a:lnTo>
                    <a:pt x="760" y="848"/>
                  </a:lnTo>
                  <a:lnTo>
                    <a:pt x="745" y="862"/>
                  </a:lnTo>
                  <a:lnTo>
                    <a:pt x="729" y="871"/>
                  </a:lnTo>
                  <a:lnTo>
                    <a:pt x="712" y="879"/>
                  </a:lnTo>
                  <a:lnTo>
                    <a:pt x="691" y="885"/>
                  </a:lnTo>
                  <a:lnTo>
                    <a:pt x="670" y="890"/>
                  </a:lnTo>
                  <a:lnTo>
                    <a:pt x="649" y="892"/>
                  </a:lnTo>
                  <a:lnTo>
                    <a:pt x="624" y="894"/>
                  </a:lnTo>
                  <a:lnTo>
                    <a:pt x="614" y="894"/>
                  </a:lnTo>
                  <a:lnTo>
                    <a:pt x="605" y="892"/>
                  </a:lnTo>
                  <a:lnTo>
                    <a:pt x="595" y="890"/>
                  </a:lnTo>
                  <a:lnTo>
                    <a:pt x="585" y="889"/>
                  </a:lnTo>
                  <a:lnTo>
                    <a:pt x="576" y="885"/>
                  </a:lnTo>
                  <a:lnTo>
                    <a:pt x="566" y="881"/>
                  </a:lnTo>
                  <a:lnTo>
                    <a:pt x="557" y="877"/>
                  </a:lnTo>
                  <a:lnTo>
                    <a:pt x="547" y="871"/>
                  </a:lnTo>
                  <a:lnTo>
                    <a:pt x="537" y="867"/>
                  </a:lnTo>
                  <a:lnTo>
                    <a:pt x="526" y="860"/>
                  </a:lnTo>
                  <a:lnTo>
                    <a:pt x="516" y="854"/>
                  </a:lnTo>
                  <a:lnTo>
                    <a:pt x="507" y="846"/>
                  </a:lnTo>
                  <a:lnTo>
                    <a:pt x="497" y="837"/>
                  </a:lnTo>
                  <a:lnTo>
                    <a:pt x="485" y="829"/>
                  </a:lnTo>
                  <a:lnTo>
                    <a:pt x="476" y="819"/>
                  </a:lnTo>
                  <a:lnTo>
                    <a:pt x="464" y="810"/>
                  </a:lnTo>
                  <a:lnTo>
                    <a:pt x="455" y="800"/>
                  </a:lnTo>
                  <a:lnTo>
                    <a:pt x="445" y="789"/>
                  </a:lnTo>
                  <a:lnTo>
                    <a:pt x="436" y="777"/>
                  </a:lnTo>
                  <a:lnTo>
                    <a:pt x="424" y="766"/>
                  </a:lnTo>
                  <a:lnTo>
                    <a:pt x="414" y="752"/>
                  </a:lnTo>
                  <a:lnTo>
                    <a:pt x="403" y="739"/>
                  </a:lnTo>
                  <a:lnTo>
                    <a:pt x="391" y="723"/>
                  </a:lnTo>
                  <a:lnTo>
                    <a:pt x="380" y="710"/>
                  </a:lnTo>
                  <a:lnTo>
                    <a:pt x="368" y="693"/>
                  </a:lnTo>
                  <a:lnTo>
                    <a:pt x="357" y="677"/>
                  </a:lnTo>
                  <a:lnTo>
                    <a:pt x="343" y="660"/>
                  </a:lnTo>
                  <a:lnTo>
                    <a:pt x="332" y="643"/>
                  </a:lnTo>
                  <a:lnTo>
                    <a:pt x="318" y="624"/>
                  </a:lnTo>
                  <a:lnTo>
                    <a:pt x="305" y="604"/>
                  </a:lnTo>
                  <a:lnTo>
                    <a:pt x="292" y="585"/>
                  </a:lnTo>
                  <a:lnTo>
                    <a:pt x="278" y="564"/>
                  </a:lnTo>
                  <a:lnTo>
                    <a:pt x="265" y="543"/>
                  </a:lnTo>
                  <a:lnTo>
                    <a:pt x="251" y="522"/>
                  </a:lnTo>
                  <a:lnTo>
                    <a:pt x="238" y="499"/>
                  </a:lnTo>
                  <a:lnTo>
                    <a:pt x="223" y="476"/>
                  </a:lnTo>
                  <a:lnTo>
                    <a:pt x="207" y="451"/>
                  </a:lnTo>
                  <a:lnTo>
                    <a:pt x="194" y="426"/>
                  </a:lnTo>
                  <a:lnTo>
                    <a:pt x="178" y="401"/>
                  </a:lnTo>
                  <a:lnTo>
                    <a:pt x="163" y="374"/>
                  </a:lnTo>
                  <a:lnTo>
                    <a:pt x="148" y="347"/>
                  </a:lnTo>
                  <a:lnTo>
                    <a:pt x="130" y="320"/>
                  </a:lnTo>
                  <a:lnTo>
                    <a:pt x="115" y="292"/>
                  </a:lnTo>
                  <a:lnTo>
                    <a:pt x="100" y="263"/>
                  </a:lnTo>
                  <a:lnTo>
                    <a:pt x="82" y="232"/>
                  </a:lnTo>
                  <a:lnTo>
                    <a:pt x="67" y="201"/>
                  </a:lnTo>
                  <a:lnTo>
                    <a:pt x="50" y="171"/>
                  </a:lnTo>
                  <a:lnTo>
                    <a:pt x="32" y="138"/>
                  </a:lnTo>
                  <a:lnTo>
                    <a:pt x="25" y="125"/>
                  </a:lnTo>
                  <a:lnTo>
                    <a:pt x="19" y="111"/>
                  </a:lnTo>
                  <a:lnTo>
                    <a:pt x="13" y="100"/>
                  </a:lnTo>
                  <a:lnTo>
                    <a:pt x="9" y="88"/>
                  </a:lnTo>
                  <a:lnTo>
                    <a:pt x="6" y="78"/>
                  </a:lnTo>
                  <a:lnTo>
                    <a:pt x="2" y="69"/>
                  </a:lnTo>
                  <a:lnTo>
                    <a:pt x="2" y="61"/>
                  </a:lnTo>
                  <a:lnTo>
                    <a:pt x="0" y="54"/>
                  </a:lnTo>
                  <a:lnTo>
                    <a:pt x="4" y="40"/>
                  </a:lnTo>
                  <a:lnTo>
                    <a:pt x="9" y="30"/>
                  </a:lnTo>
                  <a:lnTo>
                    <a:pt x="15" y="21"/>
                  </a:lnTo>
                  <a:lnTo>
                    <a:pt x="23" y="13"/>
                  </a:lnTo>
                  <a:lnTo>
                    <a:pt x="32" y="7"/>
                  </a:lnTo>
                  <a:lnTo>
                    <a:pt x="42" y="2"/>
                  </a:lnTo>
                  <a:lnTo>
                    <a:pt x="52" y="0"/>
                  </a:lnTo>
                  <a:lnTo>
                    <a:pt x="6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3507921" y="4091668"/>
              <a:ext cx="1826079" cy="293914"/>
            </a:xfrm>
            <a:custGeom>
              <a:avLst/>
              <a:gdLst>
                <a:gd name="T0" fmla="*/ 2147483647 w 5367"/>
                <a:gd name="T1" fmla="*/ 3150394 h 864"/>
                <a:gd name="T2" fmla="*/ 2147483647 w 5367"/>
                <a:gd name="T3" fmla="*/ 23941881 h 864"/>
                <a:gd name="T4" fmla="*/ 2147483647 w 5367"/>
                <a:gd name="T5" fmla="*/ 57963602 h 864"/>
                <a:gd name="T6" fmla="*/ 2147483647 w 5367"/>
                <a:gd name="T7" fmla="*/ 103956639 h 864"/>
                <a:gd name="T8" fmla="*/ 2147483647 w 5367"/>
                <a:gd name="T9" fmla="*/ 148689226 h 864"/>
                <a:gd name="T10" fmla="*/ 2147483647 w 5367"/>
                <a:gd name="T11" fmla="*/ 192162108 h 864"/>
                <a:gd name="T12" fmla="*/ 2147483647 w 5367"/>
                <a:gd name="T13" fmla="*/ 230594728 h 864"/>
                <a:gd name="T14" fmla="*/ 2147483647 w 5367"/>
                <a:gd name="T15" fmla="*/ 258316439 h 864"/>
                <a:gd name="T16" fmla="*/ 2147483647 w 5367"/>
                <a:gd name="T17" fmla="*/ 273436578 h 864"/>
                <a:gd name="T18" fmla="*/ 2147483647 w 5367"/>
                <a:gd name="T19" fmla="*/ 276586971 h 864"/>
                <a:gd name="T20" fmla="*/ 2147483647 w 5367"/>
                <a:gd name="T21" fmla="*/ 275327290 h 864"/>
                <a:gd name="T22" fmla="*/ 2147483647 w 5367"/>
                <a:gd name="T23" fmla="*/ 273436578 h 864"/>
                <a:gd name="T24" fmla="*/ 2147483647 w 5367"/>
                <a:gd name="T25" fmla="*/ 269656742 h 864"/>
                <a:gd name="T26" fmla="*/ 2147483647 w 5367"/>
                <a:gd name="T27" fmla="*/ 263356750 h 864"/>
                <a:gd name="T28" fmla="*/ 2147483647 w 5367"/>
                <a:gd name="T29" fmla="*/ 263356750 h 864"/>
                <a:gd name="T30" fmla="*/ 2147483647 w 5367"/>
                <a:gd name="T31" fmla="*/ 274066816 h 864"/>
                <a:gd name="T32" fmla="*/ 1926117058 w 5367"/>
                <a:gd name="T33" fmla="*/ 298638134 h 864"/>
                <a:gd name="T34" fmla="*/ 1532826138 w 5367"/>
                <a:gd name="T35" fmla="*/ 334550548 h 864"/>
                <a:gd name="T36" fmla="*/ 1137014197 w 5367"/>
                <a:gd name="T37" fmla="*/ 378653667 h 864"/>
                <a:gd name="T38" fmla="*/ 804229588 w 5367"/>
                <a:gd name="T39" fmla="*/ 429056877 h 864"/>
                <a:gd name="T40" fmla="*/ 536993333 w 5367"/>
                <a:gd name="T41" fmla="*/ 487020455 h 864"/>
                <a:gd name="T42" fmla="*/ 453796833 w 5367"/>
                <a:gd name="T43" fmla="*/ 512852247 h 864"/>
                <a:gd name="T44" fmla="*/ 376273427 w 5367"/>
                <a:gd name="T45" fmla="*/ 533013492 h 864"/>
                <a:gd name="T46" fmla="*/ 327742466 w 5367"/>
                <a:gd name="T47" fmla="*/ 543094114 h 864"/>
                <a:gd name="T48" fmla="*/ 288665238 w 5367"/>
                <a:gd name="T49" fmla="*/ 540573958 h 864"/>
                <a:gd name="T50" fmla="*/ 234461879 w 5367"/>
                <a:gd name="T51" fmla="*/ 522302632 h 864"/>
                <a:gd name="T52" fmla="*/ 167022610 w 5367"/>
                <a:gd name="T53" fmla="*/ 485759980 h 864"/>
                <a:gd name="T54" fmla="*/ 92019902 w 5367"/>
                <a:gd name="T55" fmla="*/ 437877025 h 864"/>
                <a:gd name="T56" fmla="*/ 37186176 w 5367"/>
                <a:gd name="T57" fmla="*/ 398814912 h 864"/>
                <a:gd name="T58" fmla="*/ 6933111 w 5367"/>
                <a:gd name="T59" fmla="*/ 368573045 h 864"/>
                <a:gd name="T60" fmla="*/ 0 w 5367"/>
                <a:gd name="T61" fmla="*/ 343371490 h 864"/>
                <a:gd name="T62" fmla="*/ 13235867 w 5367"/>
                <a:gd name="T63" fmla="*/ 318169934 h 864"/>
                <a:gd name="T64" fmla="*/ 44749639 w 5367"/>
                <a:gd name="T65" fmla="*/ 301158289 h 864"/>
                <a:gd name="T66" fmla="*/ 95171676 w 5367"/>
                <a:gd name="T67" fmla="*/ 292338142 h 864"/>
                <a:gd name="T68" fmla="*/ 181519180 w 5367"/>
                <a:gd name="T69" fmla="*/ 291077667 h 864"/>
                <a:gd name="T70" fmla="*/ 274169462 w 5367"/>
                <a:gd name="T71" fmla="*/ 287928068 h 864"/>
                <a:gd name="T72" fmla="*/ 377534136 w 5367"/>
                <a:gd name="T73" fmla="*/ 280367601 h 864"/>
                <a:gd name="T74" fmla="*/ 489723082 w 5367"/>
                <a:gd name="T75" fmla="*/ 270917216 h 864"/>
                <a:gd name="T76" fmla="*/ 609474596 w 5367"/>
                <a:gd name="T77" fmla="*/ 257686201 h 864"/>
                <a:gd name="T78" fmla="*/ 739310993 w 5367"/>
                <a:gd name="T79" fmla="*/ 243195505 h 864"/>
                <a:gd name="T80" fmla="*/ 948561959 w 5367"/>
                <a:gd name="T81" fmla="*/ 217363713 h 864"/>
                <a:gd name="T82" fmla="*/ 1184284448 w 5367"/>
                <a:gd name="T83" fmla="*/ 190901633 h 864"/>
                <a:gd name="T84" fmla="*/ 1393535215 w 5367"/>
                <a:gd name="T85" fmla="*/ 168850471 h 864"/>
                <a:gd name="T86" fmla="*/ 1573793636 w 5367"/>
                <a:gd name="T87" fmla="*/ 149948907 h 864"/>
                <a:gd name="T88" fmla="*/ 1727580732 w 5367"/>
                <a:gd name="T89" fmla="*/ 135458211 h 864"/>
                <a:gd name="T90" fmla="*/ 1852375085 w 5367"/>
                <a:gd name="T91" fmla="*/ 124117908 h 864"/>
                <a:gd name="T92" fmla="*/ 1946285232 w 5367"/>
                <a:gd name="T93" fmla="*/ 115927204 h 864"/>
                <a:gd name="T94" fmla="*/ 2027589874 w 5367"/>
                <a:gd name="T95" fmla="*/ 108366738 h 864"/>
                <a:gd name="T96" fmla="*/ 2118349836 w 5367"/>
                <a:gd name="T97" fmla="*/ 100176009 h 864"/>
                <a:gd name="T98" fmla="*/ 2147483647 w 5367"/>
                <a:gd name="T99" fmla="*/ 91986099 h 864"/>
                <a:gd name="T100" fmla="*/ 2147483647 w 5367"/>
                <a:gd name="T101" fmla="*/ 81905477 h 864"/>
                <a:gd name="T102" fmla="*/ 2147483647 w 5367"/>
                <a:gd name="T103" fmla="*/ 72454298 h 864"/>
                <a:gd name="T104" fmla="*/ 2147483647 w 5367"/>
                <a:gd name="T105" fmla="*/ 63003913 h 864"/>
                <a:gd name="T106" fmla="*/ 2147483647 w 5367"/>
                <a:gd name="T107" fmla="*/ 44732575 h 864"/>
                <a:gd name="T108" fmla="*/ 2147483647 w 5367"/>
                <a:gd name="T109" fmla="*/ 30241879 h 864"/>
                <a:gd name="T110" fmla="*/ 2147483647 w 5367"/>
                <a:gd name="T111" fmla="*/ 17641095 h 864"/>
                <a:gd name="T112" fmla="*/ 2147483647 w 5367"/>
                <a:gd name="T113" fmla="*/ 8190707 h 864"/>
                <a:gd name="T114" fmla="*/ 2147483647 w 5367"/>
                <a:gd name="T115" fmla="*/ 2520156 h 864"/>
                <a:gd name="T116" fmla="*/ 2147483647 w 5367"/>
                <a:gd name="T117" fmla="*/ 0 h 8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367"/>
                <a:gd name="T178" fmla="*/ 0 h 864"/>
                <a:gd name="T179" fmla="*/ 5367 w 5367"/>
                <a:gd name="T180" fmla="*/ 864 h 8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367" h="864">
                  <a:moveTo>
                    <a:pt x="4814" y="0"/>
                  </a:moveTo>
                  <a:lnTo>
                    <a:pt x="4826" y="0"/>
                  </a:lnTo>
                  <a:lnTo>
                    <a:pt x="4837" y="2"/>
                  </a:lnTo>
                  <a:lnTo>
                    <a:pt x="4853" y="4"/>
                  </a:lnTo>
                  <a:lnTo>
                    <a:pt x="4866" y="5"/>
                  </a:lnTo>
                  <a:lnTo>
                    <a:pt x="4883" y="11"/>
                  </a:lnTo>
                  <a:lnTo>
                    <a:pt x="4901" y="15"/>
                  </a:lnTo>
                  <a:lnTo>
                    <a:pt x="4920" y="23"/>
                  </a:lnTo>
                  <a:lnTo>
                    <a:pt x="4941" y="28"/>
                  </a:lnTo>
                  <a:lnTo>
                    <a:pt x="4962" y="38"/>
                  </a:lnTo>
                  <a:lnTo>
                    <a:pt x="4985" y="46"/>
                  </a:lnTo>
                  <a:lnTo>
                    <a:pt x="5008" y="55"/>
                  </a:lnTo>
                  <a:lnTo>
                    <a:pt x="5035" y="67"/>
                  </a:lnTo>
                  <a:lnTo>
                    <a:pt x="5062" y="78"/>
                  </a:lnTo>
                  <a:lnTo>
                    <a:pt x="5091" y="92"/>
                  </a:lnTo>
                  <a:lnTo>
                    <a:pt x="5119" y="105"/>
                  </a:lnTo>
                  <a:lnTo>
                    <a:pt x="5152" y="121"/>
                  </a:lnTo>
                  <a:lnTo>
                    <a:pt x="5177" y="134"/>
                  </a:lnTo>
                  <a:lnTo>
                    <a:pt x="5202" y="149"/>
                  </a:lnTo>
                  <a:lnTo>
                    <a:pt x="5225" y="165"/>
                  </a:lnTo>
                  <a:lnTo>
                    <a:pt x="5246" y="178"/>
                  </a:lnTo>
                  <a:lnTo>
                    <a:pt x="5265" y="194"/>
                  </a:lnTo>
                  <a:lnTo>
                    <a:pt x="5284" y="207"/>
                  </a:lnTo>
                  <a:lnTo>
                    <a:pt x="5300" y="222"/>
                  </a:lnTo>
                  <a:lnTo>
                    <a:pt x="5313" y="236"/>
                  </a:lnTo>
                  <a:lnTo>
                    <a:pt x="5327" y="251"/>
                  </a:lnTo>
                  <a:lnTo>
                    <a:pt x="5338" y="265"/>
                  </a:lnTo>
                  <a:lnTo>
                    <a:pt x="5346" y="278"/>
                  </a:lnTo>
                  <a:lnTo>
                    <a:pt x="5354" y="291"/>
                  </a:lnTo>
                  <a:lnTo>
                    <a:pt x="5359" y="305"/>
                  </a:lnTo>
                  <a:lnTo>
                    <a:pt x="5365" y="318"/>
                  </a:lnTo>
                  <a:lnTo>
                    <a:pt x="5367" y="330"/>
                  </a:lnTo>
                  <a:lnTo>
                    <a:pt x="5367" y="343"/>
                  </a:lnTo>
                  <a:lnTo>
                    <a:pt x="5367" y="355"/>
                  </a:lnTo>
                  <a:lnTo>
                    <a:pt x="5365" y="366"/>
                  </a:lnTo>
                  <a:lnTo>
                    <a:pt x="5361" y="376"/>
                  </a:lnTo>
                  <a:lnTo>
                    <a:pt x="5357" y="386"/>
                  </a:lnTo>
                  <a:lnTo>
                    <a:pt x="5350" y="395"/>
                  </a:lnTo>
                  <a:lnTo>
                    <a:pt x="5344" y="403"/>
                  </a:lnTo>
                  <a:lnTo>
                    <a:pt x="5334" y="410"/>
                  </a:lnTo>
                  <a:lnTo>
                    <a:pt x="5325" y="416"/>
                  </a:lnTo>
                  <a:lnTo>
                    <a:pt x="5311" y="422"/>
                  </a:lnTo>
                  <a:lnTo>
                    <a:pt x="5300" y="426"/>
                  </a:lnTo>
                  <a:lnTo>
                    <a:pt x="5284" y="432"/>
                  </a:lnTo>
                  <a:lnTo>
                    <a:pt x="5269" y="434"/>
                  </a:lnTo>
                  <a:lnTo>
                    <a:pt x="5250" y="437"/>
                  </a:lnTo>
                  <a:lnTo>
                    <a:pt x="5233" y="439"/>
                  </a:lnTo>
                  <a:lnTo>
                    <a:pt x="5212" y="439"/>
                  </a:lnTo>
                  <a:lnTo>
                    <a:pt x="5190" y="439"/>
                  </a:lnTo>
                  <a:lnTo>
                    <a:pt x="5169" y="439"/>
                  </a:lnTo>
                  <a:lnTo>
                    <a:pt x="5150" y="439"/>
                  </a:lnTo>
                  <a:lnTo>
                    <a:pt x="5129" y="439"/>
                  </a:lnTo>
                  <a:lnTo>
                    <a:pt x="5108" y="439"/>
                  </a:lnTo>
                  <a:lnTo>
                    <a:pt x="5087" y="437"/>
                  </a:lnTo>
                  <a:lnTo>
                    <a:pt x="5064" y="437"/>
                  </a:lnTo>
                  <a:lnTo>
                    <a:pt x="5041" y="437"/>
                  </a:lnTo>
                  <a:lnTo>
                    <a:pt x="5018" y="435"/>
                  </a:lnTo>
                  <a:lnTo>
                    <a:pt x="4993" y="435"/>
                  </a:lnTo>
                  <a:lnTo>
                    <a:pt x="4968" y="434"/>
                  </a:lnTo>
                  <a:lnTo>
                    <a:pt x="4941" y="434"/>
                  </a:lnTo>
                  <a:lnTo>
                    <a:pt x="4914" y="432"/>
                  </a:lnTo>
                  <a:lnTo>
                    <a:pt x="4887" y="432"/>
                  </a:lnTo>
                  <a:lnTo>
                    <a:pt x="4860" y="430"/>
                  </a:lnTo>
                  <a:lnTo>
                    <a:pt x="4831" y="430"/>
                  </a:lnTo>
                  <a:lnTo>
                    <a:pt x="4801" y="428"/>
                  </a:lnTo>
                  <a:lnTo>
                    <a:pt x="4741" y="426"/>
                  </a:lnTo>
                  <a:lnTo>
                    <a:pt x="4680" y="424"/>
                  </a:lnTo>
                  <a:lnTo>
                    <a:pt x="4616" y="422"/>
                  </a:lnTo>
                  <a:lnTo>
                    <a:pt x="4553" y="420"/>
                  </a:lnTo>
                  <a:lnTo>
                    <a:pt x="4488" y="418"/>
                  </a:lnTo>
                  <a:lnTo>
                    <a:pt x="4423" y="416"/>
                  </a:lnTo>
                  <a:lnTo>
                    <a:pt x="4355" y="416"/>
                  </a:lnTo>
                  <a:lnTo>
                    <a:pt x="4286" y="416"/>
                  </a:lnTo>
                  <a:lnTo>
                    <a:pt x="4196" y="416"/>
                  </a:lnTo>
                  <a:lnTo>
                    <a:pt x="4106" y="418"/>
                  </a:lnTo>
                  <a:lnTo>
                    <a:pt x="4010" y="420"/>
                  </a:lnTo>
                  <a:lnTo>
                    <a:pt x="3914" y="422"/>
                  </a:lnTo>
                  <a:lnTo>
                    <a:pt x="3816" y="426"/>
                  </a:lnTo>
                  <a:lnTo>
                    <a:pt x="3714" y="430"/>
                  </a:lnTo>
                  <a:lnTo>
                    <a:pt x="3611" y="435"/>
                  </a:lnTo>
                  <a:lnTo>
                    <a:pt x="3503" y="441"/>
                  </a:lnTo>
                  <a:lnTo>
                    <a:pt x="3396" y="449"/>
                  </a:lnTo>
                  <a:lnTo>
                    <a:pt x="3284" y="457"/>
                  </a:lnTo>
                  <a:lnTo>
                    <a:pt x="3171" y="464"/>
                  </a:lnTo>
                  <a:lnTo>
                    <a:pt x="3056" y="474"/>
                  </a:lnTo>
                  <a:lnTo>
                    <a:pt x="2937" y="483"/>
                  </a:lnTo>
                  <a:lnTo>
                    <a:pt x="2818" y="495"/>
                  </a:lnTo>
                  <a:lnTo>
                    <a:pt x="2695" y="506"/>
                  </a:lnTo>
                  <a:lnTo>
                    <a:pt x="2568" y="518"/>
                  </a:lnTo>
                  <a:lnTo>
                    <a:pt x="2432" y="531"/>
                  </a:lnTo>
                  <a:lnTo>
                    <a:pt x="2298" y="545"/>
                  </a:lnTo>
                  <a:lnTo>
                    <a:pt x="2169" y="558"/>
                  </a:lnTo>
                  <a:lnTo>
                    <a:pt x="2042" y="572"/>
                  </a:lnTo>
                  <a:lnTo>
                    <a:pt x="1921" y="587"/>
                  </a:lnTo>
                  <a:lnTo>
                    <a:pt x="1804" y="601"/>
                  </a:lnTo>
                  <a:lnTo>
                    <a:pt x="1691" y="616"/>
                  </a:lnTo>
                  <a:lnTo>
                    <a:pt x="1581" y="631"/>
                  </a:lnTo>
                  <a:lnTo>
                    <a:pt x="1476" y="649"/>
                  </a:lnTo>
                  <a:lnTo>
                    <a:pt x="1374" y="664"/>
                  </a:lnTo>
                  <a:lnTo>
                    <a:pt x="1276" y="681"/>
                  </a:lnTo>
                  <a:lnTo>
                    <a:pt x="1184" y="698"/>
                  </a:lnTo>
                  <a:lnTo>
                    <a:pt x="1094" y="716"/>
                  </a:lnTo>
                  <a:lnTo>
                    <a:pt x="1009" y="735"/>
                  </a:lnTo>
                  <a:lnTo>
                    <a:pt x="929" y="752"/>
                  </a:lnTo>
                  <a:lnTo>
                    <a:pt x="852" y="773"/>
                  </a:lnTo>
                  <a:lnTo>
                    <a:pt x="833" y="777"/>
                  </a:lnTo>
                  <a:lnTo>
                    <a:pt x="816" y="783"/>
                  </a:lnTo>
                  <a:lnTo>
                    <a:pt x="781" y="794"/>
                  </a:lnTo>
                  <a:lnTo>
                    <a:pt x="748" y="804"/>
                  </a:lnTo>
                  <a:lnTo>
                    <a:pt x="720" y="814"/>
                  </a:lnTo>
                  <a:lnTo>
                    <a:pt x="691" y="821"/>
                  </a:lnTo>
                  <a:lnTo>
                    <a:pt x="664" y="829"/>
                  </a:lnTo>
                  <a:lnTo>
                    <a:pt x="639" y="835"/>
                  </a:lnTo>
                  <a:lnTo>
                    <a:pt x="616" y="840"/>
                  </a:lnTo>
                  <a:lnTo>
                    <a:pt x="597" y="846"/>
                  </a:lnTo>
                  <a:lnTo>
                    <a:pt x="577" y="850"/>
                  </a:lnTo>
                  <a:lnTo>
                    <a:pt x="560" y="854"/>
                  </a:lnTo>
                  <a:lnTo>
                    <a:pt x="545" y="858"/>
                  </a:lnTo>
                  <a:lnTo>
                    <a:pt x="531" y="860"/>
                  </a:lnTo>
                  <a:lnTo>
                    <a:pt x="520" y="862"/>
                  </a:lnTo>
                  <a:lnTo>
                    <a:pt x="510" y="864"/>
                  </a:lnTo>
                  <a:lnTo>
                    <a:pt x="503" y="864"/>
                  </a:lnTo>
                  <a:lnTo>
                    <a:pt x="487" y="862"/>
                  </a:lnTo>
                  <a:lnTo>
                    <a:pt x="474" y="862"/>
                  </a:lnTo>
                  <a:lnTo>
                    <a:pt x="458" y="858"/>
                  </a:lnTo>
                  <a:lnTo>
                    <a:pt x="443" y="854"/>
                  </a:lnTo>
                  <a:lnTo>
                    <a:pt x="426" y="850"/>
                  </a:lnTo>
                  <a:lnTo>
                    <a:pt x="409" y="842"/>
                  </a:lnTo>
                  <a:lnTo>
                    <a:pt x="391" y="837"/>
                  </a:lnTo>
                  <a:lnTo>
                    <a:pt x="372" y="829"/>
                  </a:lnTo>
                  <a:lnTo>
                    <a:pt x="351" y="819"/>
                  </a:lnTo>
                  <a:lnTo>
                    <a:pt x="332" y="808"/>
                  </a:lnTo>
                  <a:lnTo>
                    <a:pt x="309" y="796"/>
                  </a:lnTo>
                  <a:lnTo>
                    <a:pt x="288" y="785"/>
                  </a:lnTo>
                  <a:lnTo>
                    <a:pt x="265" y="771"/>
                  </a:lnTo>
                  <a:lnTo>
                    <a:pt x="240" y="756"/>
                  </a:lnTo>
                  <a:lnTo>
                    <a:pt x="215" y="741"/>
                  </a:lnTo>
                  <a:lnTo>
                    <a:pt x="190" y="723"/>
                  </a:lnTo>
                  <a:lnTo>
                    <a:pt x="167" y="710"/>
                  </a:lnTo>
                  <a:lnTo>
                    <a:pt x="146" y="695"/>
                  </a:lnTo>
                  <a:lnTo>
                    <a:pt x="124" y="681"/>
                  </a:lnTo>
                  <a:lnTo>
                    <a:pt x="107" y="670"/>
                  </a:lnTo>
                  <a:lnTo>
                    <a:pt x="90" y="656"/>
                  </a:lnTo>
                  <a:lnTo>
                    <a:pt x="75" y="645"/>
                  </a:lnTo>
                  <a:lnTo>
                    <a:pt x="59" y="633"/>
                  </a:lnTo>
                  <a:lnTo>
                    <a:pt x="48" y="624"/>
                  </a:lnTo>
                  <a:lnTo>
                    <a:pt x="36" y="612"/>
                  </a:lnTo>
                  <a:lnTo>
                    <a:pt x="27" y="602"/>
                  </a:lnTo>
                  <a:lnTo>
                    <a:pt x="17" y="595"/>
                  </a:lnTo>
                  <a:lnTo>
                    <a:pt x="11" y="585"/>
                  </a:lnTo>
                  <a:lnTo>
                    <a:pt x="5" y="577"/>
                  </a:lnTo>
                  <a:lnTo>
                    <a:pt x="2" y="570"/>
                  </a:lnTo>
                  <a:lnTo>
                    <a:pt x="0" y="562"/>
                  </a:lnTo>
                  <a:lnTo>
                    <a:pt x="0" y="554"/>
                  </a:lnTo>
                  <a:lnTo>
                    <a:pt x="0" y="545"/>
                  </a:lnTo>
                  <a:lnTo>
                    <a:pt x="2" y="535"/>
                  </a:lnTo>
                  <a:lnTo>
                    <a:pt x="4" y="528"/>
                  </a:lnTo>
                  <a:lnTo>
                    <a:pt x="7" y="518"/>
                  </a:lnTo>
                  <a:lnTo>
                    <a:pt x="13" y="510"/>
                  </a:lnTo>
                  <a:lnTo>
                    <a:pt x="21" y="505"/>
                  </a:lnTo>
                  <a:lnTo>
                    <a:pt x="28" y="497"/>
                  </a:lnTo>
                  <a:lnTo>
                    <a:pt x="36" y="491"/>
                  </a:lnTo>
                  <a:lnTo>
                    <a:pt x="48" y="485"/>
                  </a:lnTo>
                  <a:lnTo>
                    <a:pt x="59" y="482"/>
                  </a:lnTo>
                  <a:lnTo>
                    <a:pt x="71" y="478"/>
                  </a:lnTo>
                  <a:lnTo>
                    <a:pt x="84" y="474"/>
                  </a:lnTo>
                  <a:lnTo>
                    <a:pt x="100" y="470"/>
                  </a:lnTo>
                  <a:lnTo>
                    <a:pt x="117" y="468"/>
                  </a:lnTo>
                  <a:lnTo>
                    <a:pt x="134" y="466"/>
                  </a:lnTo>
                  <a:lnTo>
                    <a:pt x="151" y="464"/>
                  </a:lnTo>
                  <a:lnTo>
                    <a:pt x="178" y="464"/>
                  </a:lnTo>
                  <a:lnTo>
                    <a:pt x="205" y="464"/>
                  </a:lnTo>
                  <a:lnTo>
                    <a:pt x="232" y="464"/>
                  </a:lnTo>
                  <a:lnTo>
                    <a:pt x="259" y="462"/>
                  </a:lnTo>
                  <a:lnTo>
                    <a:pt x="288" y="462"/>
                  </a:lnTo>
                  <a:lnTo>
                    <a:pt x="316" y="460"/>
                  </a:lnTo>
                  <a:lnTo>
                    <a:pt x="345" y="460"/>
                  </a:lnTo>
                  <a:lnTo>
                    <a:pt x="374" y="458"/>
                  </a:lnTo>
                  <a:lnTo>
                    <a:pt x="405" y="457"/>
                  </a:lnTo>
                  <a:lnTo>
                    <a:pt x="435" y="457"/>
                  </a:lnTo>
                  <a:lnTo>
                    <a:pt x="468" y="455"/>
                  </a:lnTo>
                  <a:lnTo>
                    <a:pt x="499" y="453"/>
                  </a:lnTo>
                  <a:lnTo>
                    <a:pt x="531" y="449"/>
                  </a:lnTo>
                  <a:lnTo>
                    <a:pt x="566" y="447"/>
                  </a:lnTo>
                  <a:lnTo>
                    <a:pt x="599" y="445"/>
                  </a:lnTo>
                  <a:lnTo>
                    <a:pt x="633" y="441"/>
                  </a:lnTo>
                  <a:lnTo>
                    <a:pt x="668" y="439"/>
                  </a:lnTo>
                  <a:lnTo>
                    <a:pt x="704" y="435"/>
                  </a:lnTo>
                  <a:lnTo>
                    <a:pt x="741" y="434"/>
                  </a:lnTo>
                  <a:lnTo>
                    <a:pt x="777" y="430"/>
                  </a:lnTo>
                  <a:lnTo>
                    <a:pt x="814" y="426"/>
                  </a:lnTo>
                  <a:lnTo>
                    <a:pt x="852" y="422"/>
                  </a:lnTo>
                  <a:lnTo>
                    <a:pt x="890" y="418"/>
                  </a:lnTo>
                  <a:lnTo>
                    <a:pt x="929" y="414"/>
                  </a:lnTo>
                  <a:lnTo>
                    <a:pt x="967" y="409"/>
                  </a:lnTo>
                  <a:lnTo>
                    <a:pt x="1007" y="405"/>
                  </a:lnTo>
                  <a:lnTo>
                    <a:pt x="1048" y="401"/>
                  </a:lnTo>
                  <a:lnTo>
                    <a:pt x="1088" y="395"/>
                  </a:lnTo>
                  <a:lnTo>
                    <a:pt x="1130" y="389"/>
                  </a:lnTo>
                  <a:lnTo>
                    <a:pt x="1173" y="386"/>
                  </a:lnTo>
                  <a:lnTo>
                    <a:pt x="1215" y="380"/>
                  </a:lnTo>
                  <a:lnTo>
                    <a:pt x="1259" y="374"/>
                  </a:lnTo>
                  <a:lnTo>
                    <a:pt x="1342" y="364"/>
                  </a:lnTo>
                  <a:lnTo>
                    <a:pt x="1424" y="355"/>
                  </a:lnTo>
                  <a:lnTo>
                    <a:pt x="1505" y="345"/>
                  </a:lnTo>
                  <a:lnTo>
                    <a:pt x="1583" y="336"/>
                  </a:lnTo>
                  <a:lnTo>
                    <a:pt x="1660" y="328"/>
                  </a:lnTo>
                  <a:lnTo>
                    <a:pt x="1735" y="320"/>
                  </a:lnTo>
                  <a:lnTo>
                    <a:pt x="1808" y="311"/>
                  </a:lnTo>
                  <a:lnTo>
                    <a:pt x="1879" y="303"/>
                  </a:lnTo>
                  <a:lnTo>
                    <a:pt x="1950" y="295"/>
                  </a:lnTo>
                  <a:lnTo>
                    <a:pt x="2017" y="288"/>
                  </a:lnTo>
                  <a:lnTo>
                    <a:pt x="2084" y="282"/>
                  </a:lnTo>
                  <a:lnTo>
                    <a:pt x="2148" y="274"/>
                  </a:lnTo>
                  <a:lnTo>
                    <a:pt x="2211" y="268"/>
                  </a:lnTo>
                  <a:lnTo>
                    <a:pt x="2271" y="261"/>
                  </a:lnTo>
                  <a:lnTo>
                    <a:pt x="2330" y="255"/>
                  </a:lnTo>
                  <a:lnTo>
                    <a:pt x="2388" y="249"/>
                  </a:lnTo>
                  <a:lnTo>
                    <a:pt x="2443" y="243"/>
                  </a:lnTo>
                  <a:lnTo>
                    <a:pt x="2497" y="238"/>
                  </a:lnTo>
                  <a:lnTo>
                    <a:pt x="2549" y="234"/>
                  </a:lnTo>
                  <a:lnTo>
                    <a:pt x="2601" y="228"/>
                  </a:lnTo>
                  <a:lnTo>
                    <a:pt x="2649" y="224"/>
                  </a:lnTo>
                  <a:lnTo>
                    <a:pt x="2695" y="219"/>
                  </a:lnTo>
                  <a:lnTo>
                    <a:pt x="2741" y="215"/>
                  </a:lnTo>
                  <a:lnTo>
                    <a:pt x="2783" y="211"/>
                  </a:lnTo>
                  <a:lnTo>
                    <a:pt x="2825" y="207"/>
                  </a:lnTo>
                  <a:lnTo>
                    <a:pt x="2864" y="203"/>
                  </a:lnTo>
                  <a:lnTo>
                    <a:pt x="2902" y="199"/>
                  </a:lnTo>
                  <a:lnTo>
                    <a:pt x="2939" y="197"/>
                  </a:lnTo>
                  <a:lnTo>
                    <a:pt x="2973" y="194"/>
                  </a:lnTo>
                  <a:lnTo>
                    <a:pt x="3006" y="192"/>
                  </a:lnTo>
                  <a:lnTo>
                    <a:pt x="3037" y="188"/>
                  </a:lnTo>
                  <a:lnTo>
                    <a:pt x="3065" y="186"/>
                  </a:lnTo>
                  <a:lnTo>
                    <a:pt x="3088" y="184"/>
                  </a:lnTo>
                  <a:lnTo>
                    <a:pt x="3113" y="182"/>
                  </a:lnTo>
                  <a:lnTo>
                    <a:pt x="3138" y="178"/>
                  </a:lnTo>
                  <a:lnTo>
                    <a:pt x="3163" y="176"/>
                  </a:lnTo>
                  <a:lnTo>
                    <a:pt x="3190" y="174"/>
                  </a:lnTo>
                  <a:lnTo>
                    <a:pt x="3217" y="172"/>
                  </a:lnTo>
                  <a:lnTo>
                    <a:pt x="3244" y="169"/>
                  </a:lnTo>
                  <a:lnTo>
                    <a:pt x="3273" y="167"/>
                  </a:lnTo>
                  <a:lnTo>
                    <a:pt x="3301" y="165"/>
                  </a:lnTo>
                  <a:lnTo>
                    <a:pt x="3330" y="161"/>
                  </a:lnTo>
                  <a:lnTo>
                    <a:pt x="3361" y="159"/>
                  </a:lnTo>
                  <a:lnTo>
                    <a:pt x="3392" y="157"/>
                  </a:lnTo>
                  <a:lnTo>
                    <a:pt x="3422" y="153"/>
                  </a:lnTo>
                  <a:lnTo>
                    <a:pt x="3455" y="151"/>
                  </a:lnTo>
                  <a:lnTo>
                    <a:pt x="3488" y="147"/>
                  </a:lnTo>
                  <a:lnTo>
                    <a:pt x="3522" y="146"/>
                  </a:lnTo>
                  <a:lnTo>
                    <a:pt x="3555" y="142"/>
                  </a:lnTo>
                  <a:lnTo>
                    <a:pt x="3589" y="140"/>
                  </a:lnTo>
                  <a:lnTo>
                    <a:pt x="3626" y="136"/>
                  </a:lnTo>
                  <a:lnTo>
                    <a:pt x="3660" y="134"/>
                  </a:lnTo>
                  <a:lnTo>
                    <a:pt x="3697" y="130"/>
                  </a:lnTo>
                  <a:lnTo>
                    <a:pt x="3735" y="128"/>
                  </a:lnTo>
                  <a:lnTo>
                    <a:pt x="3772" y="124"/>
                  </a:lnTo>
                  <a:lnTo>
                    <a:pt x="3810" y="121"/>
                  </a:lnTo>
                  <a:lnTo>
                    <a:pt x="3851" y="119"/>
                  </a:lnTo>
                  <a:lnTo>
                    <a:pt x="3889" y="115"/>
                  </a:lnTo>
                  <a:lnTo>
                    <a:pt x="3929" y="113"/>
                  </a:lnTo>
                  <a:lnTo>
                    <a:pt x="3971" y="109"/>
                  </a:lnTo>
                  <a:lnTo>
                    <a:pt x="4012" y="105"/>
                  </a:lnTo>
                  <a:lnTo>
                    <a:pt x="4054" y="101"/>
                  </a:lnTo>
                  <a:lnTo>
                    <a:pt x="4096" y="100"/>
                  </a:lnTo>
                  <a:lnTo>
                    <a:pt x="4140" y="96"/>
                  </a:lnTo>
                  <a:lnTo>
                    <a:pt x="4179" y="90"/>
                  </a:lnTo>
                  <a:lnTo>
                    <a:pt x="4217" y="82"/>
                  </a:lnTo>
                  <a:lnTo>
                    <a:pt x="4254" y="76"/>
                  </a:lnTo>
                  <a:lnTo>
                    <a:pt x="4290" y="71"/>
                  </a:lnTo>
                  <a:lnTo>
                    <a:pt x="4325" y="67"/>
                  </a:lnTo>
                  <a:lnTo>
                    <a:pt x="4357" y="61"/>
                  </a:lnTo>
                  <a:lnTo>
                    <a:pt x="4390" y="55"/>
                  </a:lnTo>
                  <a:lnTo>
                    <a:pt x="4421" y="52"/>
                  </a:lnTo>
                  <a:lnTo>
                    <a:pt x="4451" y="48"/>
                  </a:lnTo>
                  <a:lnTo>
                    <a:pt x="4480" y="42"/>
                  </a:lnTo>
                  <a:lnTo>
                    <a:pt x="4507" y="38"/>
                  </a:lnTo>
                  <a:lnTo>
                    <a:pt x="4534" y="34"/>
                  </a:lnTo>
                  <a:lnTo>
                    <a:pt x="4559" y="30"/>
                  </a:lnTo>
                  <a:lnTo>
                    <a:pt x="4584" y="28"/>
                  </a:lnTo>
                  <a:lnTo>
                    <a:pt x="4605" y="25"/>
                  </a:lnTo>
                  <a:lnTo>
                    <a:pt x="4628" y="21"/>
                  </a:lnTo>
                  <a:lnTo>
                    <a:pt x="4647" y="19"/>
                  </a:lnTo>
                  <a:lnTo>
                    <a:pt x="4666" y="17"/>
                  </a:lnTo>
                  <a:lnTo>
                    <a:pt x="4686" y="13"/>
                  </a:lnTo>
                  <a:lnTo>
                    <a:pt x="4703" y="11"/>
                  </a:lnTo>
                  <a:lnTo>
                    <a:pt x="4718" y="9"/>
                  </a:lnTo>
                  <a:lnTo>
                    <a:pt x="4732" y="7"/>
                  </a:lnTo>
                  <a:lnTo>
                    <a:pt x="4745" y="5"/>
                  </a:lnTo>
                  <a:lnTo>
                    <a:pt x="4759" y="4"/>
                  </a:lnTo>
                  <a:lnTo>
                    <a:pt x="4770" y="4"/>
                  </a:lnTo>
                  <a:lnTo>
                    <a:pt x="4780" y="2"/>
                  </a:lnTo>
                  <a:lnTo>
                    <a:pt x="4787" y="2"/>
                  </a:lnTo>
                  <a:lnTo>
                    <a:pt x="4795" y="0"/>
                  </a:lnTo>
                  <a:lnTo>
                    <a:pt x="4803" y="0"/>
                  </a:lnTo>
                  <a:lnTo>
                    <a:pt x="4807" y="0"/>
                  </a:lnTo>
                  <a:lnTo>
                    <a:pt x="4810" y="0"/>
                  </a:lnTo>
                  <a:lnTo>
                    <a:pt x="481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64400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960</Words>
  <Application>Microsoft Office PowerPoint</Application>
  <PresentationFormat>On-screen Show (4:3)</PresentationFormat>
  <Paragraphs>212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Meishing</cp:lastModifiedBy>
  <cp:revision>10</cp:revision>
  <dcterms:created xsi:type="dcterms:W3CDTF">2014-07-09T05:44:51Z</dcterms:created>
  <dcterms:modified xsi:type="dcterms:W3CDTF">2014-08-23T13:15:37Z</dcterms:modified>
</cp:coreProperties>
</file>